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Lst>
  <p:sldSz cy="5143500" cx="9144000"/>
  <p:notesSz cx="6858000" cy="9144000"/>
  <p:embeddedFontLst>
    <p:embeddedFont>
      <p:font typeface="Amatic SC"/>
      <p:regular r:id="rId20"/>
      <p:bold r:id="rId21"/>
    </p:embeddedFont>
    <p:embeddedFont>
      <p:font typeface="Source Code Pro"/>
      <p:regular r:id="rId22"/>
      <p:bold r:id="rId23"/>
    </p:embeddedFont>
  </p:embeddedFontLst>
  <p:defaultText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a:lvl3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3pPr>
    <a:lvl4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4pPr>
    <a:lvl5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5pPr>
    <a:lvl6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6pPr>
    <a:lvl7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7pPr>
    <a:lvl8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8pPr>
    <a:lvl9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tableStyles.xml><?xml version="1.0" encoding="utf-8"?>
<a:tblStyleLst xmlns:a="http://schemas.openxmlformats.org/drawingml/2006/main" xmlns:r="http://schemas.openxmlformats.org/officeDocument/2006/relationships" def="{90651C3A-4460-11DB-9652-00E08161165F}"/>
</file>

<file path=ppt/_rels/presentation.xml.rels><?xml version="1.0" encoding="UTF-8" standalone="yes"?><Relationships xmlns="http://schemas.openxmlformats.org/package/2006/relationships"><Relationship Id="rId20" Type="http://schemas.openxmlformats.org/officeDocument/2006/relationships/font" Target="fonts/AmaticSC-regular.fntdata"/><Relationship Id="rId11" Type="http://schemas.openxmlformats.org/officeDocument/2006/relationships/slide" Target="slides/slide6.xml"/><Relationship Id="rId22" Type="http://schemas.openxmlformats.org/officeDocument/2006/relationships/font" Target="fonts/SourceCodePro-regular.fntdata"/><Relationship Id="rId10" Type="http://schemas.openxmlformats.org/officeDocument/2006/relationships/slide" Target="slides/slide5.xml"/><Relationship Id="rId21" Type="http://schemas.openxmlformats.org/officeDocument/2006/relationships/font" Target="fonts/AmaticSC-bold.fntdata"/><Relationship Id="rId13" Type="http://schemas.openxmlformats.org/officeDocument/2006/relationships/slide" Target="slides/slide8.xml"/><Relationship Id="rId12" Type="http://schemas.openxmlformats.org/officeDocument/2006/relationships/slide" Target="slides/slide7.xml"/><Relationship Id="rId23" Type="http://schemas.openxmlformats.org/officeDocument/2006/relationships/font" Target="fonts/SourceCodePro-bold.fnt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19" Type="http://schemas.openxmlformats.org/officeDocument/2006/relationships/slide" Target="slides/slide14.xml"/><Relationship Id="rId6" Type="http://schemas.openxmlformats.org/officeDocument/2006/relationships/slide" Target="slides/slide1.xml"/><Relationship Id="rId18" Type="http://schemas.openxmlformats.org/officeDocument/2006/relationships/slide" Target="slides/slide13.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 name="Shape 1"/>
        <p:cNvGrpSpPr/>
        <p:nvPr/>
      </p:nvGrpSpPr>
      <p:grpSpPr>
        <a:xfrm>
          <a:off x="0" y="0"/>
          <a:ext cx="0" cy="0"/>
          <a:chOff x="0" y="0"/>
          <a:chExt cx="0" cy="0"/>
        </a:xfrm>
      </p:grpSpPr>
      <p:sp>
        <p:nvSpPr>
          <p:cNvPr id="2" name="Shape 2"/>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3" name="Shape 3"/>
          <p:cNvSpPr txBox="1"/>
          <p:nvPr>
            <p:ph idx="1" type="body"/>
          </p:nvPr>
        </p:nvSpPr>
        <p:spPr>
          <a:xfrm>
            <a:off x="685800" y="4343400"/>
            <a:ext cx="5486399" cy="4114800"/>
          </a:xfrm>
          <a:prstGeom prst="rect">
            <a:avLst/>
          </a:prstGeom>
          <a:noFill/>
          <a:ln>
            <a:noFill/>
          </a:ln>
        </p:spPr>
        <p:txBody>
          <a:bodyPr anchorCtr="0" anchor="t" bIns="91425" lIns="91425" rIns="91425" tIns="91425"/>
          <a:lstStyle>
            <a:lvl1pPr>
              <a:spcBef>
                <a:spcPts val="0"/>
              </a:spcBef>
              <a:defRPr sz="1100"/>
            </a:lvl1pPr>
            <a:lvl2pPr>
              <a:spcBef>
                <a:spcPts val="0"/>
              </a:spcBef>
              <a:defRPr sz="1100"/>
            </a:lvl2pPr>
            <a:lvl3pPr>
              <a:spcBef>
                <a:spcPts val="0"/>
              </a:spcBef>
              <a:defRPr sz="1100"/>
            </a:lvl3pPr>
            <a:lvl4pPr>
              <a:spcBef>
                <a:spcPts val="0"/>
              </a:spcBef>
              <a:defRPr sz="1100"/>
            </a:lvl4pPr>
            <a:lvl5pPr>
              <a:spcBef>
                <a:spcPts val="0"/>
              </a:spcBef>
              <a:defRPr sz="1100"/>
            </a:lvl5pPr>
            <a:lvl6pPr>
              <a:spcBef>
                <a:spcPts val="0"/>
              </a:spcBef>
              <a:defRPr sz="1100"/>
            </a:lvl6pPr>
            <a:lvl7pPr>
              <a:spcBef>
                <a:spcPts val="0"/>
              </a:spcBef>
              <a:defRPr sz="1100"/>
            </a:lvl7pPr>
            <a:lvl8pPr>
              <a:spcBef>
                <a:spcPts val="0"/>
              </a:spcBef>
              <a:defRPr sz="1100"/>
            </a:lvl8pPr>
            <a:lvl9pPr>
              <a:spcBef>
                <a:spcPts val="0"/>
              </a:spcBef>
              <a:defRPr sz="1100"/>
            </a:lvl9pPr>
          </a:lstStyle>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4" name="Shape 54"/>
        <p:cNvGrpSpPr/>
        <p:nvPr/>
      </p:nvGrpSpPr>
      <p:grpSpPr>
        <a:xfrm>
          <a:off x="0" y="0"/>
          <a:ext cx="0" cy="0"/>
          <a:chOff x="0" y="0"/>
          <a:chExt cx="0" cy="0"/>
        </a:xfrm>
      </p:grpSpPr>
      <p:sp>
        <p:nvSpPr>
          <p:cNvPr id="55" name="Shape 55"/>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56" name="Shape 56"/>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20" name="Shape 120"/>
        <p:cNvGrpSpPr/>
        <p:nvPr/>
      </p:nvGrpSpPr>
      <p:grpSpPr>
        <a:xfrm>
          <a:off x="0" y="0"/>
          <a:ext cx="0" cy="0"/>
          <a:chOff x="0" y="0"/>
          <a:chExt cx="0" cy="0"/>
        </a:xfrm>
      </p:grpSpPr>
      <p:sp>
        <p:nvSpPr>
          <p:cNvPr id="121" name="Shape 12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22" name="Shape 122"/>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28" name="Shape 128"/>
        <p:cNvGrpSpPr/>
        <p:nvPr/>
      </p:nvGrpSpPr>
      <p:grpSpPr>
        <a:xfrm>
          <a:off x="0" y="0"/>
          <a:ext cx="0" cy="0"/>
          <a:chOff x="0" y="0"/>
          <a:chExt cx="0" cy="0"/>
        </a:xfrm>
      </p:grpSpPr>
      <p:sp>
        <p:nvSpPr>
          <p:cNvPr id="129" name="Shape 12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30" name="Shape 130"/>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36" name="Shape 136"/>
        <p:cNvGrpSpPr/>
        <p:nvPr/>
      </p:nvGrpSpPr>
      <p:grpSpPr>
        <a:xfrm>
          <a:off x="0" y="0"/>
          <a:ext cx="0" cy="0"/>
          <a:chOff x="0" y="0"/>
          <a:chExt cx="0" cy="0"/>
        </a:xfrm>
      </p:grpSpPr>
      <p:sp>
        <p:nvSpPr>
          <p:cNvPr id="137" name="Shape 13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38" name="Shape 138"/>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44" name="Shape 144"/>
        <p:cNvGrpSpPr/>
        <p:nvPr/>
      </p:nvGrpSpPr>
      <p:grpSpPr>
        <a:xfrm>
          <a:off x="0" y="0"/>
          <a:ext cx="0" cy="0"/>
          <a:chOff x="0" y="0"/>
          <a:chExt cx="0" cy="0"/>
        </a:xfrm>
      </p:grpSpPr>
      <p:sp>
        <p:nvSpPr>
          <p:cNvPr id="145" name="Shape 14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46" name="Shape 146"/>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50" name="Shape 150"/>
        <p:cNvGrpSpPr/>
        <p:nvPr/>
      </p:nvGrpSpPr>
      <p:grpSpPr>
        <a:xfrm>
          <a:off x="0" y="0"/>
          <a:ext cx="0" cy="0"/>
          <a:chOff x="0" y="0"/>
          <a:chExt cx="0" cy="0"/>
        </a:xfrm>
      </p:grpSpPr>
      <p:sp>
        <p:nvSpPr>
          <p:cNvPr id="151" name="Shape 15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52" name="Shape 152"/>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0" name="Shape 60"/>
        <p:cNvGrpSpPr/>
        <p:nvPr/>
      </p:nvGrpSpPr>
      <p:grpSpPr>
        <a:xfrm>
          <a:off x="0" y="0"/>
          <a:ext cx="0" cy="0"/>
          <a:chOff x="0" y="0"/>
          <a:chExt cx="0" cy="0"/>
        </a:xfrm>
      </p:grpSpPr>
      <p:sp>
        <p:nvSpPr>
          <p:cNvPr id="61" name="Shape 6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62" name="Shape 62"/>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6" name="Shape 66"/>
        <p:cNvGrpSpPr/>
        <p:nvPr/>
      </p:nvGrpSpPr>
      <p:grpSpPr>
        <a:xfrm>
          <a:off x="0" y="0"/>
          <a:ext cx="0" cy="0"/>
          <a:chOff x="0" y="0"/>
          <a:chExt cx="0" cy="0"/>
        </a:xfrm>
      </p:grpSpPr>
      <p:sp>
        <p:nvSpPr>
          <p:cNvPr id="67" name="Shape 6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68" name="Shape 68"/>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2" name="Shape 72"/>
        <p:cNvGrpSpPr/>
        <p:nvPr/>
      </p:nvGrpSpPr>
      <p:grpSpPr>
        <a:xfrm>
          <a:off x="0" y="0"/>
          <a:ext cx="0" cy="0"/>
          <a:chOff x="0" y="0"/>
          <a:chExt cx="0" cy="0"/>
        </a:xfrm>
      </p:grpSpPr>
      <p:sp>
        <p:nvSpPr>
          <p:cNvPr id="73" name="Shape 7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74" name="Shape 74"/>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0" name="Shape 80"/>
        <p:cNvGrpSpPr/>
        <p:nvPr/>
      </p:nvGrpSpPr>
      <p:grpSpPr>
        <a:xfrm>
          <a:off x="0" y="0"/>
          <a:ext cx="0" cy="0"/>
          <a:chOff x="0" y="0"/>
          <a:chExt cx="0" cy="0"/>
        </a:xfrm>
      </p:grpSpPr>
      <p:sp>
        <p:nvSpPr>
          <p:cNvPr id="81" name="Shape 8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82" name="Shape 82"/>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8" name="Shape 88"/>
        <p:cNvGrpSpPr/>
        <p:nvPr/>
      </p:nvGrpSpPr>
      <p:grpSpPr>
        <a:xfrm>
          <a:off x="0" y="0"/>
          <a:ext cx="0" cy="0"/>
          <a:chOff x="0" y="0"/>
          <a:chExt cx="0" cy="0"/>
        </a:xfrm>
      </p:grpSpPr>
      <p:sp>
        <p:nvSpPr>
          <p:cNvPr id="89" name="Shape 8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90" name="Shape 90"/>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6" name="Shape 96"/>
        <p:cNvGrpSpPr/>
        <p:nvPr/>
      </p:nvGrpSpPr>
      <p:grpSpPr>
        <a:xfrm>
          <a:off x="0" y="0"/>
          <a:ext cx="0" cy="0"/>
          <a:chOff x="0" y="0"/>
          <a:chExt cx="0" cy="0"/>
        </a:xfrm>
      </p:grpSpPr>
      <p:sp>
        <p:nvSpPr>
          <p:cNvPr id="97" name="Shape 9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98" name="Shape 98"/>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04" name="Shape 104"/>
        <p:cNvGrpSpPr/>
        <p:nvPr/>
      </p:nvGrpSpPr>
      <p:grpSpPr>
        <a:xfrm>
          <a:off x="0" y="0"/>
          <a:ext cx="0" cy="0"/>
          <a:chOff x="0" y="0"/>
          <a:chExt cx="0" cy="0"/>
        </a:xfrm>
      </p:grpSpPr>
      <p:sp>
        <p:nvSpPr>
          <p:cNvPr id="105" name="Shape 10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06" name="Shape 106"/>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12" name="Shape 112"/>
        <p:cNvGrpSpPr/>
        <p:nvPr/>
      </p:nvGrpSpPr>
      <p:grpSpPr>
        <a:xfrm>
          <a:off x="0" y="0"/>
          <a:ext cx="0" cy="0"/>
          <a:chOff x="0" y="0"/>
          <a:chExt cx="0" cy="0"/>
        </a:xfrm>
      </p:grpSpPr>
      <p:sp>
        <p:nvSpPr>
          <p:cNvPr id="113" name="Shape 11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14" name="Shape 114"/>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spTree>
      <p:nvGrpSpPr>
        <p:cNvPr id="8" name="Shape 8"/>
        <p:cNvGrpSpPr/>
        <p:nvPr/>
      </p:nvGrpSpPr>
      <p:grpSpPr>
        <a:xfrm>
          <a:off x="0" y="0"/>
          <a:ext cx="0" cy="0"/>
          <a:chOff x="0" y="0"/>
          <a:chExt cx="0" cy="0"/>
        </a:xfrm>
      </p:grpSpPr>
      <p:sp>
        <p:nvSpPr>
          <p:cNvPr id="9" name="Shape 9"/>
          <p:cNvSpPr/>
          <p:nvPr/>
        </p:nvSpPr>
        <p:spPr>
          <a:xfrm>
            <a:off x="0" y="0"/>
            <a:ext cx="9144000" cy="3429000"/>
          </a:xfrm>
          <a:prstGeom prst="rect">
            <a:avLst/>
          </a:prstGeom>
          <a:solidFill>
            <a:schemeClr val="lt1"/>
          </a:solidFill>
          <a:ln>
            <a:noFill/>
          </a:ln>
        </p:spPr>
        <p:txBody>
          <a:bodyPr anchorCtr="0" anchor="ctr" bIns="91425" lIns="91425" rIns="91425" tIns="91425">
            <a:noAutofit/>
          </a:bodyPr>
          <a:lstStyle/>
          <a:p>
            <a:pPr>
              <a:spcBef>
                <a:spcPts val="0"/>
              </a:spcBef>
              <a:buNone/>
            </a:pPr>
            <a:r>
              <a:t/>
            </a:r>
            <a:endParaRPr/>
          </a:p>
        </p:txBody>
      </p:sp>
      <p:sp>
        <p:nvSpPr>
          <p:cNvPr id="10" name="Shape 10"/>
          <p:cNvSpPr txBox="1"/>
          <p:nvPr>
            <p:ph type="ctrTitle"/>
          </p:nvPr>
        </p:nvSpPr>
        <p:spPr>
          <a:xfrm>
            <a:off x="311700" y="392150"/>
            <a:ext cx="8520599" cy="2690399"/>
          </a:xfrm>
          <a:prstGeom prst="rect">
            <a:avLst/>
          </a:prstGeom>
        </p:spPr>
        <p:txBody>
          <a:bodyPr anchorCtr="0" anchor="ctr" bIns="91425" lIns="91425" rIns="91425" tIns="91425"/>
          <a:lstStyle>
            <a:lvl1pPr algn="ctr">
              <a:spcBef>
                <a:spcPts val="0"/>
              </a:spcBef>
              <a:buSzPct val="100000"/>
              <a:defRPr sz="8000"/>
            </a:lvl1pPr>
            <a:lvl2pPr algn="ctr">
              <a:spcBef>
                <a:spcPts val="0"/>
              </a:spcBef>
              <a:buSzPct val="100000"/>
              <a:defRPr sz="8000"/>
            </a:lvl2pPr>
            <a:lvl3pPr algn="ctr">
              <a:spcBef>
                <a:spcPts val="0"/>
              </a:spcBef>
              <a:buSzPct val="100000"/>
              <a:defRPr sz="8000"/>
            </a:lvl3pPr>
            <a:lvl4pPr algn="ctr">
              <a:spcBef>
                <a:spcPts val="0"/>
              </a:spcBef>
              <a:buSzPct val="100000"/>
              <a:defRPr sz="8000"/>
            </a:lvl4pPr>
            <a:lvl5pPr algn="ctr">
              <a:spcBef>
                <a:spcPts val="0"/>
              </a:spcBef>
              <a:buSzPct val="100000"/>
              <a:defRPr sz="8000"/>
            </a:lvl5pPr>
            <a:lvl6pPr algn="ctr">
              <a:spcBef>
                <a:spcPts val="0"/>
              </a:spcBef>
              <a:buSzPct val="100000"/>
              <a:defRPr sz="8000"/>
            </a:lvl6pPr>
            <a:lvl7pPr algn="ctr">
              <a:spcBef>
                <a:spcPts val="0"/>
              </a:spcBef>
              <a:buSzPct val="100000"/>
              <a:defRPr sz="8000"/>
            </a:lvl7pPr>
            <a:lvl8pPr algn="ctr">
              <a:spcBef>
                <a:spcPts val="0"/>
              </a:spcBef>
              <a:buSzPct val="100000"/>
              <a:defRPr sz="8000"/>
            </a:lvl8pPr>
            <a:lvl9pPr algn="ctr">
              <a:spcBef>
                <a:spcPts val="0"/>
              </a:spcBef>
              <a:buSzPct val="100000"/>
              <a:defRPr sz="8000"/>
            </a:lvl9pPr>
          </a:lstStyle>
          <a:p/>
        </p:txBody>
      </p:sp>
      <p:sp>
        <p:nvSpPr>
          <p:cNvPr id="11" name="Shape 11"/>
          <p:cNvSpPr txBox="1"/>
          <p:nvPr>
            <p:ph idx="1" type="subTitle"/>
          </p:nvPr>
        </p:nvSpPr>
        <p:spPr>
          <a:xfrm>
            <a:off x="311700" y="3890400"/>
            <a:ext cx="8520599" cy="706200"/>
          </a:xfrm>
          <a:prstGeom prst="rect">
            <a:avLst/>
          </a:prstGeom>
        </p:spPr>
        <p:txBody>
          <a:bodyPr anchorCtr="0" anchor="ctr" bIns="91425" lIns="91425" rIns="91425" tIns="91425"/>
          <a:lstStyle>
            <a:lvl1pPr algn="ctr">
              <a:lnSpc>
                <a:spcPct val="100000"/>
              </a:lnSpc>
              <a:spcBef>
                <a:spcPts val="0"/>
              </a:spcBef>
              <a:spcAft>
                <a:spcPts val="0"/>
              </a:spcAft>
              <a:buClr>
                <a:schemeClr val="accent1"/>
              </a:buClr>
              <a:buSzPct val="100000"/>
              <a:buNone/>
              <a:defRPr b="1" sz="2100">
                <a:solidFill>
                  <a:schemeClr val="accent1"/>
                </a:solidFill>
              </a:defRPr>
            </a:lvl1pPr>
            <a:lvl2pPr algn="ctr">
              <a:lnSpc>
                <a:spcPct val="100000"/>
              </a:lnSpc>
              <a:spcBef>
                <a:spcPts val="0"/>
              </a:spcBef>
              <a:spcAft>
                <a:spcPts val="0"/>
              </a:spcAft>
              <a:buClr>
                <a:schemeClr val="accent1"/>
              </a:buClr>
              <a:buSzPct val="100000"/>
              <a:buNone/>
              <a:defRPr b="1" sz="2100">
                <a:solidFill>
                  <a:schemeClr val="accent1"/>
                </a:solidFill>
              </a:defRPr>
            </a:lvl2pPr>
            <a:lvl3pPr algn="ctr">
              <a:lnSpc>
                <a:spcPct val="100000"/>
              </a:lnSpc>
              <a:spcBef>
                <a:spcPts val="0"/>
              </a:spcBef>
              <a:spcAft>
                <a:spcPts val="0"/>
              </a:spcAft>
              <a:buClr>
                <a:schemeClr val="accent1"/>
              </a:buClr>
              <a:buSzPct val="100000"/>
              <a:buNone/>
              <a:defRPr b="1" sz="2100">
                <a:solidFill>
                  <a:schemeClr val="accent1"/>
                </a:solidFill>
              </a:defRPr>
            </a:lvl3pPr>
            <a:lvl4pPr algn="ctr">
              <a:lnSpc>
                <a:spcPct val="100000"/>
              </a:lnSpc>
              <a:spcBef>
                <a:spcPts val="0"/>
              </a:spcBef>
              <a:spcAft>
                <a:spcPts val="0"/>
              </a:spcAft>
              <a:buClr>
                <a:schemeClr val="accent1"/>
              </a:buClr>
              <a:buSzPct val="100000"/>
              <a:buNone/>
              <a:defRPr b="1" sz="2100">
                <a:solidFill>
                  <a:schemeClr val="accent1"/>
                </a:solidFill>
              </a:defRPr>
            </a:lvl4pPr>
            <a:lvl5pPr algn="ctr">
              <a:lnSpc>
                <a:spcPct val="100000"/>
              </a:lnSpc>
              <a:spcBef>
                <a:spcPts val="0"/>
              </a:spcBef>
              <a:spcAft>
                <a:spcPts val="0"/>
              </a:spcAft>
              <a:buClr>
                <a:schemeClr val="accent1"/>
              </a:buClr>
              <a:buSzPct val="100000"/>
              <a:buNone/>
              <a:defRPr b="1" sz="2100">
                <a:solidFill>
                  <a:schemeClr val="accent1"/>
                </a:solidFill>
              </a:defRPr>
            </a:lvl5pPr>
            <a:lvl6pPr algn="ctr">
              <a:lnSpc>
                <a:spcPct val="100000"/>
              </a:lnSpc>
              <a:spcBef>
                <a:spcPts val="0"/>
              </a:spcBef>
              <a:spcAft>
                <a:spcPts val="0"/>
              </a:spcAft>
              <a:buClr>
                <a:schemeClr val="accent1"/>
              </a:buClr>
              <a:buSzPct val="100000"/>
              <a:buNone/>
              <a:defRPr b="1" sz="2100">
                <a:solidFill>
                  <a:schemeClr val="accent1"/>
                </a:solidFill>
              </a:defRPr>
            </a:lvl6pPr>
            <a:lvl7pPr algn="ctr">
              <a:lnSpc>
                <a:spcPct val="100000"/>
              </a:lnSpc>
              <a:spcBef>
                <a:spcPts val="0"/>
              </a:spcBef>
              <a:spcAft>
                <a:spcPts val="0"/>
              </a:spcAft>
              <a:buClr>
                <a:schemeClr val="accent1"/>
              </a:buClr>
              <a:buSzPct val="100000"/>
              <a:buNone/>
              <a:defRPr b="1" sz="2100">
                <a:solidFill>
                  <a:schemeClr val="accent1"/>
                </a:solidFill>
              </a:defRPr>
            </a:lvl7pPr>
            <a:lvl8pPr algn="ctr">
              <a:lnSpc>
                <a:spcPct val="100000"/>
              </a:lnSpc>
              <a:spcBef>
                <a:spcPts val="0"/>
              </a:spcBef>
              <a:spcAft>
                <a:spcPts val="0"/>
              </a:spcAft>
              <a:buClr>
                <a:schemeClr val="accent1"/>
              </a:buClr>
              <a:buSzPct val="100000"/>
              <a:buNone/>
              <a:defRPr b="1" sz="2100">
                <a:solidFill>
                  <a:schemeClr val="accent1"/>
                </a:solidFill>
              </a:defRPr>
            </a:lvl8pPr>
            <a:lvl9pPr algn="ctr">
              <a:lnSpc>
                <a:spcPct val="100000"/>
              </a:lnSpc>
              <a:spcBef>
                <a:spcPts val="0"/>
              </a:spcBef>
              <a:spcAft>
                <a:spcPts val="0"/>
              </a:spcAft>
              <a:buClr>
                <a:schemeClr val="accent1"/>
              </a:buClr>
              <a:buSzPct val="100000"/>
              <a:buNone/>
              <a:defRPr b="1" sz="2100">
                <a:solidFill>
                  <a:schemeClr val="accent1"/>
                </a:solidFill>
              </a:defRPr>
            </a:lvl9pPr>
          </a:lstStyle>
          <a:p/>
        </p:txBody>
      </p:sp>
      <p:sp>
        <p:nvSpPr>
          <p:cNvPr id="12" name="Shape 12"/>
          <p:cNvSpPr txBox="1"/>
          <p:nvPr>
            <p:ph idx="12" type="sldNum"/>
          </p:nvPr>
        </p:nvSpPr>
        <p:spPr>
          <a:xfrm>
            <a:off x="8472457" y="4663216"/>
            <a:ext cx="548699" cy="393600"/>
          </a:xfrm>
          <a:prstGeom prst="rect">
            <a:avLst/>
          </a:prstGeom>
        </p:spPr>
        <p:txBody>
          <a:bodyPr anchorCtr="0" anchor="ctr" bIns="91425" lIns="91425" rIns="91425" tIns="91425">
            <a:noAutofit/>
          </a:bodyPr>
          <a:lstStyle/>
          <a:p>
            <a:pPr>
              <a:spcBef>
                <a:spcPts val="0"/>
              </a:spcBef>
              <a:buNone/>
            </a:pPr>
            <a:fld id="{00000000-1234-1234-1234-123412341234}" type="slidenum">
              <a:rPr lang="es"/>
              <a:t>‹#›</a:t>
            </a:fl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Big Number">
    <p:spTree>
      <p:nvGrpSpPr>
        <p:cNvPr id="45" name="Shape 45"/>
        <p:cNvGrpSpPr/>
        <p:nvPr/>
      </p:nvGrpSpPr>
      <p:grpSpPr>
        <a:xfrm>
          <a:off x="0" y="0"/>
          <a:ext cx="0" cy="0"/>
          <a:chOff x="0" y="0"/>
          <a:chExt cx="0" cy="0"/>
        </a:xfrm>
      </p:grpSpPr>
      <p:sp>
        <p:nvSpPr>
          <p:cNvPr id="46" name="Shape 46"/>
          <p:cNvSpPr txBox="1"/>
          <p:nvPr>
            <p:ph type="title"/>
          </p:nvPr>
        </p:nvSpPr>
        <p:spPr>
          <a:xfrm>
            <a:off x="311700" y="1240275"/>
            <a:ext cx="8520599" cy="1981800"/>
          </a:xfrm>
          <a:prstGeom prst="rect">
            <a:avLst/>
          </a:prstGeom>
        </p:spPr>
        <p:txBody>
          <a:bodyPr anchorCtr="0" anchor="b" bIns="91425" lIns="91425" rIns="91425" tIns="91425"/>
          <a:lstStyle>
            <a:lvl1pPr algn="ctr">
              <a:spcBef>
                <a:spcPts val="0"/>
              </a:spcBef>
              <a:buClr>
                <a:schemeClr val="lt1"/>
              </a:buClr>
              <a:buSzPct val="100000"/>
              <a:defRPr sz="12000">
                <a:solidFill>
                  <a:schemeClr val="lt1"/>
                </a:solidFill>
              </a:defRPr>
            </a:lvl1pPr>
            <a:lvl2pPr algn="ctr">
              <a:spcBef>
                <a:spcPts val="0"/>
              </a:spcBef>
              <a:buClr>
                <a:schemeClr val="lt1"/>
              </a:buClr>
              <a:buSzPct val="100000"/>
              <a:defRPr sz="12000">
                <a:solidFill>
                  <a:schemeClr val="lt1"/>
                </a:solidFill>
              </a:defRPr>
            </a:lvl2pPr>
            <a:lvl3pPr algn="ctr">
              <a:spcBef>
                <a:spcPts val="0"/>
              </a:spcBef>
              <a:buClr>
                <a:schemeClr val="lt1"/>
              </a:buClr>
              <a:buSzPct val="100000"/>
              <a:defRPr sz="12000">
                <a:solidFill>
                  <a:schemeClr val="lt1"/>
                </a:solidFill>
              </a:defRPr>
            </a:lvl3pPr>
            <a:lvl4pPr algn="ctr">
              <a:spcBef>
                <a:spcPts val="0"/>
              </a:spcBef>
              <a:buClr>
                <a:schemeClr val="lt1"/>
              </a:buClr>
              <a:buSzPct val="100000"/>
              <a:defRPr sz="12000">
                <a:solidFill>
                  <a:schemeClr val="lt1"/>
                </a:solidFill>
              </a:defRPr>
            </a:lvl4pPr>
            <a:lvl5pPr algn="ctr">
              <a:spcBef>
                <a:spcPts val="0"/>
              </a:spcBef>
              <a:buClr>
                <a:schemeClr val="lt1"/>
              </a:buClr>
              <a:buSzPct val="100000"/>
              <a:defRPr sz="12000">
                <a:solidFill>
                  <a:schemeClr val="lt1"/>
                </a:solidFill>
              </a:defRPr>
            </a:lvl5pPr>
            <a:lvl6pPr algn="ctr">
              <a:spcBef>
                <a:spcPts val="0"/>
              </a:spcBef>
              <a:buClr>
                <a:schemeClr val="lt1"/>
              </a:buClr>
              <a:buSzPct val="100000"/>
              <a:defRPr sz="12000">
                <a:solidFill>
                  <a:schemeClr val="lt1"/>
                </a:solidFill>
              </a:defRPr>
            </a:lvl6pPr>
            <a:lvl7pPr algn="ctr">
              <a:spcBef>
                <a:spcPts val="0"/>
              </a:spcBef>
              <a:buClr>
                <a:schemeClr val="lt1"/>
              </a:buClr>
              <a:buSzPct val="100000"/>
              <a:defRPr sz="12000">
                <a:solidFill>
                  <a:schemeClr val="lt1"/>
                </a:solidFill>
              </a:defRPr>
            </a:lvl7pPr>
            <a:lvl8pPr algn="ctr">
              <a:spcBef>
                <a:spcPts val="0"/>
              </a:spcBef>
              <a:buClr>
                <a:schemeClr val="lt1"/>
              </a:buClr>
              <a:buSzPct val="100000"/>
              <a:defRPr sz="12000">
                <a:solidFill>
                  <a:schemeClr val="lt1"/>
                </a:solidFill>
              </a:defRPr>
            </a:lvl8pPr>
            <a:lvl9pPr algn="ctr">
              <a:spcBef>
                <a:spcPts val="0"/>
              </a:spcBef>
              <a:buClr>
                <a:schemeClr val="lt1"/>
              </a:buClr>
              <a:buSzPct val="100000"/>
              <a:defRPr sz="12000">
                <a:solidFill>
                  <a:schemeClr val="lt1"/>
                </a:solidFill>
              </a:defRPr>
            </a:lvl9pPr>
          </a:lstStyle>
          <a:p/>
        </p:txBody>
      </p:sp>
      <p:sp>
        <p:nvSpPr>
          <p:cNvPr id="47" name="Shape 47"/>
          <p:cNvSpPr txBox="1"/>
          <p:nvPr>
            <p:ph idx="1" type="body"/>
          </p:nvPr>
        </p:nvSpPr>
        <p:spPr>
          <a:xfrm>
            <a:off x="311700" y="3304625"/>
            <a:ext cx="8520599" cy="1300800"/>
          </a:xfrm>
          <a:prstGeom prst="rect">
            <a:avLst/>
          </a:prstGeom>
        </p:spPr>
        <p:txBody>
          <a:bodyPr anchorCtr="0" anchor="t" bIns="91425" lIns="91425" rIns="91425" tIns="91425"/>
          <a:lstStyle>
            <a:lvl1pPr algn="ctr">
              <a:spcBef>
                <a:spcPts val="0"/>
              </a:spcBef>
              <a:buClr>
                <a:schemeClr val="accent1"/>
              </a:buClr>
              <a:defRPr>
                <a:solidFill>
                  <a:schemeClr val="accent1"/>
                </a:solidFill>
              </a:defRPr>
            </a:lvl1pPr>
            <a:lvl2pPr algn="ctr">
              <a:spcBef>
                <a:spcPts val="0"/>
              </a:spcBef>
              <a:buClr>
                <a:schemeClr val="accent1"/>
              </a:buClr>
              <a:defRPr>
                <a:solidFill>
                  <a:schemeClr val="accent1"/>
                </a:solidFill>
              </a:defRPr>
            </a:lvl2pPr>
            <a:lvl3pPr algn="ctr">
              <a:spcBef>
                <a:spcPts val="0"/>
              </a:spcBef>
              <a:buClr>
                <a:schemeClr val="accent1"/>
              </a:buClr>
              <a:defRPr>
                <a:solidFill>
                  <a:schemeClr val="accent1"/>
                </a:solidFill>
              </a:defRPr>
            </a:lvl3pPr>
            <a:lvl4pPr algn="ctr">
              <a:spcBef>
                <a:spcPts val="0"/>
              </a:spcBef>
              <a:buClr>
                <a:schemeClr val="accent1"/>
              </a:buClr>
              <a:defRPr>
                <a:solidFill>
                  <a:schemeClr val="accent1"/>
                </a:solidFill>
              </a:defRPr>
            </a:lvl4pPr>
            <a:lvl5pPr algn="ctr">
              <a:spcBef>
                <a:spcPts val="0"/>
              </a:spcBef>
              <a:buClr>
                <a:schemeClr val="accent1"/>
              </a:buClr>
              <a:defRPr>
                <a:solidFill>
                  <a:schemeClr val="accent1"/>
                </a:solidFill>
              </a:defRPr>
            </a:lvl5pPr>
            <a:lvl6pPr algn="ctr">
              <a:spcBef>
                <a:spcPts val="0"/>
              </a:spcBef>
              <a:buClr>
                <a:schemeClr val="accent1"/>
              </a:buClr>
              <a:defRPr>
                <a:solidFill>
                  <a:schemeClr val="accent1"/>
                </a:solidFill>
              </a:defRPr>
            </a:lvl6pPr>
            <a:lvl7pPr algn="ctr">
              <a:spcBef>
                <a:spcPts val="0"/>
              </a:spcBef>
              <a:buClr>
                <a:schemeClr val="accent1"/>
              </a:buClr>
              <a:defRPr>
                <a:solidFill>
                  <a:schemeClr val="accent1"/>
                </a:solidFill>
              </a:defRPr>
            </a:lvl7pPr>
            <a:lvl8pPr algn="ctr">
              <a:spcBef>
                <a:spcPts val="0"/>
              </a:spcBef>
              <a:buClr>
                <a:schemeClr val="accent1"/>
              </a:buClr>
              <a:defRPr>
                <a:solidFill>
                  <a:schemeClr val="accent1"/>
                </a:solidFill>
              </a:defRPr>
            </a:lvl8pPr>
            <a:lvl9pPr algn="ctr">
              <a:spcBef>
                <a:spcPts val="0"/>
              </a:spcBef>
              <a:buClr>
                <a:schemeClr val="accent1"/>
              </a:buClr>
              <a:defRPr>
                <a:solidFill>
                  <a:schemeClr val="accent1"/>
                </a:solidFill>
              </a:defRPr>
            </a:lvl9pPr>
          </a:lstStyle>
          <a:p/>
        </p:txBody>
      </p:sp>
      <p:sp>
        <p:nvSpPr>
          <p:cNvPr id="48" name="Shape 48"/>
          <p:cNvSpPr txBox="1"/>
          <p:nvPr>
            <p:ph idx="12" type="sldNum"/>
          </p:nvPr>
        </p:nvSpPr>
        <p:spPr>
          <a:xfrm>
            <a:off x="8472457" y="4663216"/>
            <a:ext cx="548699" cy="393600"/>
          </a:xfrm>
          <a:prstGeom prst="rect">
            <a:avLst/>
          </a:prstGeom>
        </p:spPr>
        <p:txBody>
          <a:bodyPr anchorCtr="0" anchor="ctr" bIns="91425" lIns="91425" rIns="91425" tIns="91425">
            <a:noAutofit/>
          </a:bodyPr>
          <a:lstStyle/>
          <a:p>
            <a:pPr>
              <a:spcBef>
                <a:spcPts val="0"/>
              </a:spcBef>
              <a:buNone/>
            </a:pPr>
            <a:fld id="{00000000-1234-1234-1234-123412341234}" type="slidenum">
              <a:rPr lang="es"/>
              <a:t>‹#›</a:t>
            </a:fl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49" name="Shape 49"/>
        <p:cNvGrpSpPr/>
        <p:nvPr/>
      </p:nvGrpSpPr>
      <p:grpSpPr>
        <a:xfrm>
          <a:off x="0" y="0"/>
          <a:ext cx="0" cy="0"/>
          <a:chOff x="0" y="0"/>
          <a:chExt cx="0" cy="0"/>
        </a:xfrm>
      </p:grpSpPr>
      <p:sp>
        <p:nvSpPr>
          <p:cNvPr id="50" name="Shape 50"/>
          <p:cNvSpPr txBox="1"/>
          <p:nvPr>
            <p:ph idx="12" type="sldNum"/>
          </p:nvPr>
        </p:nvSpPr>
        <p:spPr>
          <a:xfrm>
            <a:off x="8472457" y="4663216"/>
            <a:ext cx="548699" cy="393600"/>
          </a:xfrm>
          <a:prstGeom prst="rect">
            <a:avLst/>
          </a:prstGeom>
        </p:spPr>
        <p:txBody>
          <a:bodyPr anchorCtr="0" anchor="ctr" bIns="91425" lIns="91425" rIns="91425" tIns="91425">
            <a:noAutofit/>
          </a:bodyPr>
          <a:lstStyle/>
          <a:p>
            <a:pPr>
              <a:spcBef>
                <a:spcPts val="0"/>
              </a:spcBef>
              <a:buNone/>
            </a:pPr>
            <a:fld id="{00000000-1234-1234-1234-123412341234}" type="slidenum">
              <a:rPr lang="es"/>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secHead">
  <p:cSld name="Section Title">
    <p:spTree>
      <p:nvGrpSpPr>
        <p:cNvPr id="13" name="Shape 13"/>
        <p:cNvGrpSpPr/>
        <p:nvPr/>
      </p:nvGrpSpPr>
      <p:grpSpPr>
        <a:xfrm>
          <a:off x="0" y="0"/>
          <a:ext cx="0" cy="0"/>
          <a:chOff x="0" y="0"/>
          <a:chExt cx="0" cy="0"/>
        </a:xfrm>
      </p:grpSpPr>
      <p:sp>
        <p:nvSpPr>
          <p:cNvPr id="14" name="Shape 14"/>
          <p:cNvSpPr txBox="1"/>
          <p:nvPr>
            <p:ph type="title"/>
          </p:nvPr>
        </p:nvSpPr>
        <p:spPr>
          <a:xfrm>
            <a:off x="2802750" y="802500"/>
            <a:ext cx="3538499" cy="3538499"/>
          </a:xfrm>
          <a:prstGeom prst="rect">
            <a:avLst/>
          </a:prstGeom>
          <a:solidFill>
            <a:srgbClr val="FFFFFF"/>
          </a:solidFill>
        </p:spPr>
        <p:txBody>
          <a:bodyPr anchorCtr="0" anchor="ctr" bIns="91425" lIns="91425" rIns="91425" tIns="91425"/>
          <a:lstStyle>
            <a:lvl1pPr algn="ctr">
              <a:spcBef>
                <a:spcPts val="0"/>
              </a:spcBef>
              <a:buSzPct val="100000"/>
              <a:defRPr sz="4800"/>
            </a:lvl1pPr>
            <a:lvl2pPr algn="ctr">
              <a:spcBef>
                <a:spcPts val="0"/>
              </a:spcBef>
              <a:buSzPct val="100000"/>
              <a:defRPr sz="4800"/>
            </a:lvl2pPr>
            <a:lvl3pPr algn="ctr">
              <a:spcBef>
                <a:spcPts val="0"/>
              </a:spcBef>
              <a:buSzPct val="100000"/>
              <a:defRPr sz="4800"/>
            </a:lvl3pPr>
            <a:lvl4pPr algn="ctr">
              <a:spcBef>
                <a:spcPts val="0"/>
              </a:spcBef>
              <a:buSzPct val="100000"/>
              <a:defRPr sz="4800"/>
            </a:lvl4pPr>
            <a:lvl5pPr algn="ctr">
              <a:spcBef>
                <a:spcPts val="0"/>
              </a:spcBef>
              <a:buSzPct val="100000"/>
              <a:defRPr sz="4800"/>
            </a:lvl5pPr>
            <a:lvl6pPr algn="ctr">
              <a:spcBef>
                <a:spcPts val="0"/>
              </a:spcBef>
              <a:buSzPct val="100000"/>
              <a:defRPr sz="4800"/>
            </a:lvl6pPr>
            <a:lvl7pPr algn="ctr">
              <a:spcBef>
                <a:spcPts val="0"/>
              </a:spcBef>
              <a:buSzPct val="100000"/>
              <a:defRPr sz="4800"/>
            </a:lvl7pPr>
            <a:lvl8pPr algn="ctr">
              <a:spcBef>
                <a:spcPts val="0"/>
              </a:spcBef>
              <a:buSzPct val="100000"/>
              <a:defRPr sz="4800"/>
            </a:lvl8pPr>
            <a:lvl9pPr algn="ctr">
              <a:spcBef>
                <a:spcPts val="0"/>
              </a:spcBef>
              <a:buSzPct val="100000"/>
              <a:defRPr sz="4800"/>
            </a:lvl9pPr>
          </a:lstStyle>
          <a:p/>
        </p:txBody>
      </p:sp>
      <p:sp>
        <p:nvSpPr>
          <p:cNvPr id="15" name="Shape 15"/>
          <p:cNvSpPr txBox="1"/>
          <p:nvPr>
            <p:ph idx="12" type="sldNum"/>
          </p:nvPr>
        </p:nvSpPr>
        <p:spPr>
          <a:xfrm>
            <a:off x="8472457" y="4663216"/>
            <a:ext cx="548699" cy="393600"/>
          </a:xfrm>
          <a:prstGeom prst="rect">
            <a:avLst/>
          </a:prstGeom>
        </p:spPr>
        <p:txBody>
          <a:bodyPr anchorCtr="0" anchor="ctr" bIns="91425" lIns="91425" rIns="91425" tIns="91425">
            <a:noAutofit/>
          </a:bodyPr>
          <a:lstStyle/>
          <a:p>
            <a:pPr>
              <a:spcBef>
                <a:spcPts val="0"/>
              </a:spcBef>
              <a:buNone/>
            </a:pPr>
            <a:fld id="{00000000-1234-1234-1234-123412341234}" type="slidenum">
              <a:rPr lang="es"/>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x">
  <p:cSld name="Title and Body">
    <p:spTree>
      <p:nvGrpSpPr>
        <p:cNvPr id="16" name="Shape 16"/>
        <p:cNvGrpSpPr/>
        <p:nvPr/>
      </p:nvGrpSpPr>
      <p:grpSpPr>
        <a:xfrm>
          <a:off x="0" y="0"/>
          <a:ext cx="0" cy="0"/>
          <a:chOff x="0" y="0"/>
          <a:chExt cx="0" cy="0"/>
        </a:xfrm>
      </p:grpSpPr>
      <p:sp>
        <p:nvSpPr>
          <p:cNvPr id="17" name="Shape 17"/>
          <p:cNvSpPr txBox="1"/>
          <p:nvPr>
            <p:ph type="title"/>
          </p:nvPr>
        </p:nvSpPr>
        <p:spPr>
          <a:xfrm>
            <a:off x="311700" y="292850"/>
            <a:ext cx="8520599" cy="800999"/>
          </a:xfrm>
          <a:prstGeom prst="rect">
            <a:avLst/>
          </a:prstGeom>
        </p:spPr>
        <p:txBody>
          <a:bodyPr anchorCtr="0" anchor="t" bIns="91425" lIns="91425" rIns="91425" tIns="91425"/>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18" name="Shape 18"/>
          <p:cNvSpPr txBox="1"/>
          <p:nvPr>
            <p:ph idx="1" type="body"/>
          </p:nvPr>
        </p:nvSpPr>
        <p:spPr>
          <a:xfrm>
            <a:off x="311700" y="1228675"/>
            <a:ext cx="8520599" cy="3340199"/>
          </a:xfrm>
          <a:prstGeom prst="rect">
            <a:avLst/>
          </a:prstGeom>
        </p:spPr>
        <p:txBody>
          <a:bodyPr anchorCtr="0" anchor="t" bIns="91425" lIns="91425" rIns="91425" tIns="91425"/>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19" name="Shape 19"/>
          <p:cNvSpPr txBox="1"/>
          <p:nvPr>
            <p:ph idx="12" type="sldNum"/>
          </p:nvPr>
        </p:nvSpPr>
        <p:spPr>
          <a:xfrm>
            <a:off x="8472457" y="4663216"/>
            <a:ext cx="548699" cy="393600"/>
          </a:xfrm>
          <a:prstGeom prst="rect">
            <a:avLst/>
          </a:prstGeom>
        </p:spPr>
        <p:txBody>
          <a:bodyPr anchorCtr="0" anchor="ctr" bIns="91425" lIns="91425" rIns="91425" tIns="91425">
            <a:noAutofit/>
          </a:bodyPr>
          <a:lstStyle/>
          <a:p>
            <a:pPr>
              <a:spcBef>
                <a:spcPts val="0"/>
              </a:spcBef>
              <a:buNone/>
            </a:pPr>
            <a:fld id="{00000000-1234-1234-1234-123412341234}" type="slidenum">
              <a:rPr lang="es"/>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ColTx">
  <p:cSld name="Title and Two Columns">
    <p:spTree>
      <p:nvGrpSpPr>
        <p:cNvPr id="20" name="Shape 20"/>
        <p:cNvGrpSpPr/>
        <p:nvPr/>
      </p:nvGrpSpPr>
      <p:grpSpPr>
        <a:xfrm>
          <a:off x="0" y="0"/>
          <a:ext cx="0" cy="0"/>
          <a:chOff x="0" y="0"/>
          <a:chExt cx="0" cy="0"/>
        </a:xfrm>
      </p:grpSpPr>
      <p:sp>
        <p:nvSpPr>
          <p:cNvPr id="21" name="Shape 21"/>
          <p:cNvSpPr txBox="1"/>
          <p:nvPr>
            <p:ph type="title"/>
          </p:nvPr>
        </p:nvSpPr>
        <p:spPr>
          <a:xfrm>
            <a:off x="311700" y="292850"/>
            <a:ext cx="8520599" cy="800999"/>
          </a:xfrm>
          <a:prstGeom prst="rect">
            <a:avLst/>
          </a:prstGeom>
        </p:spPr>
        <p:txBody>
          <a:bodyPr anchorCtr="0" anchor="t" bIns="91425" lIns="91425" rIns="91425" tIns="91425"/>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22" name="Shape 22"/>
          <p:cNvSpPr txBox="1"/>
          <p:nvPr>
            <p:ph idx="1" type="body"/>
          </p:nvPr>
        </p:nvSpPr>
        <p:spPr>
          <a:xfrm>
            <a:off x="311700" y="1228675"/>
            <a:ext cx="3999899" cy="3340199"/>
          </a:xfrm>
          <a:prstGeom prst="rect">
            <a:avLst/>
          </a:prstGeom>
        </p:spPr>
        <p:txBody>
          <a:bodyPr anchorCtr="0" anchor="t" bIns="91425" lIns="91425" rIns="91425" tIns="91425"/>
          <a:lstStyle>
            <a:lvl1pPr>
              <a:spcBef>
                <a:spcPts val="0"/>
              </a:spcBef>
              <a:buSzPct val="100000"/>
              <a:defRPr sz="1400"/>
            </a:lvl1pPr>
            <a:lvl2pPr>
              <a:spcBef>
                <a:spcPts val="0"/>
              </a:spcBef>
              <a:buSzPct val="100000"/>
              <a:defRPr sz="1200"/>
            </a:lvl2pPr>
            <a:lvl3pPr>
              <a:spcBef>
                <a:spcPts val="0"/>
              </a:spcBef>
              <a:buSzPct val="100000"/>
              <a:defRPr sz="1200"/>
            </a:lvl3pPr>
            <a:lvl4pPr>
              <a:spcBef>
                <a:spcPts val="0"/>
              </a:spcBef>
              <a:buSzPct val="100000"/>
              <a:defRPr sz="1200"/>
            </a:lvl4pPr>
            <a:lvl5pPr>
              <a:spcBef>
                <a:spcPts val="0"/>
              </a:spcBef>
              <a:buSzPct val="100000"/>
              <a:defRPr sz="1200"/>
            </a:lvl5pPr>
            <a:lvl6pPr>
              <a:spcBef>
                <a:spcPts val="0"/>
              </a:spcBef>
              <a:buSzPct val="100000"/>
              <a:defRPr sz="1200"/>
            </a:lvl6pPr>
            <a:lvl7pPr>
              <a:spcBef>
                <a:spcPts val="0"/>
              </a:spcBef>
              <a:buSzPct val="100000"/>
              <a:defRPr sz="1200"/>
            </a:lvl7pPr>
            <a:lvl8pPr>
              <a:spcBef>
                <a:spcPts val="0"/>
              </a:spcBef>
              <a:buSzPct val="100000"/>
              <a:defRPr sz="1200"/>
            </a:lvl8pPr>
            <a:lvl9pPr>
              <a:spcBef>
                <a:spcPts val="0"/>
              </a:spcBef>
              <a:buSzPct val="100000"/>
              <a:defRPr sz="1200"/>
            </a:lvl9pPr>
          </a:lstStyle>
          <a:p/>
        </p:txBody>
      </p:sp>
      <p:sp>
        <p:nvSpPr>
          <p:cNvPr id="23" name="Shape 23"/>
          <p:cNvSpPr txBox="1"/>
          <p:nvPr>
            <p:ph idx="2" type="body"/>
          </p:nvPr>
        </p:nvSpPr>
        <p:spPr>
          <a:xfrm>
            <a:off x="4832400" y="1228675"/>
            <a:ext cx="3999899" cy="3340199"/>
          </a:xfrm>
          <a:prstGeom prst="rect">
            <a:avLst/>
          </a:prstGeom>
        </p:spPr>
        <p:txBody>
          <a:bodyPr anchorCtr="0" anchor="t" bIns="91425" lIns="91425" rIns="91425" tIns="91425"/>
          <a:lstStyle>
            <a:lvl1pPr>
              <a:spcBef>
                <a:spcPts val="0"/>
              </a:spcBef>
              <a:buSzPct val="100000"/>
              <a:defRPr sz="1400"/>
            </a:lvl1pPr>
            <a:lvl2pPr>
              <a:spcBef>
                <a:spcPts val="0"/>
              </a:spcBef>
              <a:buSzPct val="100000"/>
              <a:defRPr sz="1200"/>
            </a:lvl2pPr>
            <a:lvl3pPr>
              <a:spcBef>
                <a:spcPts val="0"/>
              </a:spcBef>
              <a:buSzPct val="100000"/>
              <a:defRPr sz="1200"/>
            </a:lvl3pPr>
            <a:lvl4pPr>
              <a:spcBef>
                <a:spcPts val="0"/>
              </a:spcBef>
              <a:buSzPct val="100000"/>
              <a:defRPr sz="1200"/>
            </a:lvl4pPr>
            <a:lvl5pPr>
              <a:spcBef>
                <a:spcPts val="0"/>
              </a:spcBef>
              <a:buSzPct val="100000"/>
              <a:defRPr sz="1200"/>
            </a:lvl5pPr>
            <a:lvl6pPr>
              <a:spcBef>
                <a:spcPts val="0"/>
              </a:spcBef>
              <a:buSzPct val="100000"/>
              <a:defRPr sz="1200"/>
            </a:lvl6pPr>
            <a:lvl7pPr>
              <a:spcBef>
                <a:spcPts val="0"/>
              </a:spcBef>
              <a:buSzPct val="100000"/>
              <a:defRPr sz="1200"/>
            </a:lvl7pPr>
            <a:lvl8pPr>
              <a:spcBef>
                <a:spcPts val="0"/>
              </a:spcBef>
              <a:buSzPct val="100000"/>
              <a:defRPr sz="1200"/>
            </a:lvl8pPr>
            <a:lvl9pPr>
              <a:spcBef>
                <a:spcPts val="0"/>
              </a:spcBef>
              <a:buSzPct val="100000"/>
              <a:defRPr sz="1200"/>
            </a:lvl9pPr>
          </a:lstStyle>
          <a:p/>
        </p:txBody>
      </p:sp>
      <p:sp>
        <p:nvSpPr>
          <p:cNvPr id="24" name="Shape 24"/>
          <p:cNvSpPr txBox="1"/>
          <p:nvPr>
            <p:ph idx="12" type="sldNum"/>
          </p:nvPr>
        </p:nvSpPr>
        <p:spPr>
          <a:xfrm>
            <a:off x="8472457" y="4663216"/>
            <a:ext cx="548699" cy="393600"/>
          </a:xfrm>
          <a:prstGeom prst="rect">
            <a:avLst/>
          </a:prstGeom>
        </p:spPr>
        <p:txBody>
          <a:bodyPr anchorCtr="0" anchor="ctr" bIns="91425" lIns="91425" rIns="91425" tIns="91425">
            <a:noAutofit/>
          </a:bodyPr>
          <a:lstStyle/>
          <a:p>
            <a:pPr>
              <a:spcBef>
                <a:spcPts val="0"/>
              </a:spcBef>
              <a:buNone/>
            </a:pPr>
            <a:fld id="{00000000-1234-1234-1234-123412341234}" type="slidenum">
              <a:rPr lang="es"/>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25" name="Shape 25"/>
        <p:cNvGrpSpPr/>
        <p:nvPr/>
      </p:nvGrpSpPr>
      <p:grpSpPr>
        <a:xfrm>
          <a:off x="0" y="0"/>
          <a:ext cx="0" cy="0"/>
          <a:chOff x="0" y="0"/>
          <a:chExt cx="0" cy="0"/>
        </a:xfrm>
      </p:grpSpPr>
      <p:sp>
        <p:nvSpPr>
          <p:cNvPr id="26" name="Shape 26"/>
          <p:cNvSpPr txBox="1"/>
          <p:nvPr>
            <p:ph type="title"/>
          </p:nvPr>
        </p:nvSpPr>
        <p:spPr>
          <a:xfrm>
            <a:off x="304800" y="309350"/>
            <a:ext cx="8537700" cy="748200"/>
          </a:xfrm>
          <a:prstGeom prst="rect">
            <a:avLst/>
          </a:prstGeom>
        </p:spPr>
        <p:txBody>
          <a:bodyPr anchorCtr="0" anchor="t" bIns="91425" lIns="91425" rIns="91425" tIns="91425"/>
          <a:lstStyle>
            <a:lvl1pPr>
              <a:spcBef>
                <a:spcPts val="0"/>
              </a:spcBef>
              <a:buSzPct val="100000"/>
              <a:defRPr sz="4000"/>
            </a:lvl1pPr>
            <a:lvl2pPr>
              <a:spcBef>
                <a:spcPts val="0"/>
              </a:spcBef>
              <a:buSzPct val="100000"/>
              <a:defRPr sz="4000"/>
            </a:lvl2pPr>
            <a:lvl3pPr>
              <a:spcBef>
                <a:spcPts val="0"/>
              </a:spcBef>
              <a:buSzPct val="100000"/>
              <a:defRPr sz="4000"/>
            </a:lvl3pPr>
            <a:lvl4pPr>
              <a:spcBef>
                <a:spcPts val="0"/>
              </a:spcBef>
              <a:buSzPct val="100000"/>
              <a:defRPr sz="4000"/>
            </a:lvl4pPr>
            <a:lvl5pPr>
              <a:spcBef>
                <a:spcPts val="0"/>
              </a:spcBef>
              <a:buSzPct val="100000"/>
              <a:defRPr sz="4000"/>
            </a:lvl5pPr>
            <a:lvl6pPr>
              <a:spcBef>
                <a:spcPts val="0"/>
              </a:spcBef>
              <a:buSzPct val="100000"/>
              <a:defRPr sz="4000"/>
            </a:lvl6pPr>
            <a:lvl7pPr>
              <a:spcBef>
                <a:spcPts val="0"/>
              </a:spcBef>
              <a:buSzPct val="100000"/>
              <a:defRPr sz="4000"/>
            </a:lvl7pPr>
            <a:lvl8pPr>
              <a:spcBef>
                <a:spcPts val="0"/>
              </a:spcBef>
              <a:buSzPct val="100000"/>
              <a:defRPr sz="4000"/>
            </a:lvl8pPr>
            <a:lvl9pPr>
              <a:spcBef>
                <a:spcPts val="0"/>
              </a:spcBef>
              <a:buSzPct val="100000"/>
              <a:defRPr sz="4000"/>
            </a:lvl9pPr>
          </a:lstStyle>
          <a:p/>
        </p:txBody>
      </p:sp>
      <p:sp>
        <p:nvSpPr>
          <p:cNvPr id="27" name="Shape 27"/>
          <p:cNvSpPr txBox="1"/>
          <p:nvPr>
            <p:ph idx="12" type="sldNum"/>
          </p:nvPr>
        </p:nvSpPr>
        <p:spPr>
          <a:xfrm>
            <a:off x="8472457" y="4663216"/>
            <a:ext cx="548699" cy="393600"/>
          </a:xfrm>
          <a:prstGeom prst="rect">
            <a:avLst/>
          </a:prstGeom>
        </p:spPr>
        <p:txBody>
          <a:bodyPr anchorCtr="0" anchor="ctr" bIns="91425" lIns="91425" rIns="91425" tIns="91425">
            <a:noAutofit/>
          </a:bodyPr>
          <a:lstStyle/>
          <a:p>
            <a:pPr>
              <a:spcBef>
                <a:spcPts val="0"/>
              </a:spcBef>
              <a:buNone/>
            </a:pPr>
            <a:fld id="{00000000-1234-1234-1234-123412341234}" type="slidenum">
              <a:rPr lang="es"/>
              <a:t>‹#›</a:t>
            </a:fl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One Column Text">
    <p:spTree>
      <p:nvGrpSpPr>
        <p:cNvPr id="28" name="Shape 28"/>
        <p:cNvGrpSpPr/>
        <p:nvPr/>
      </p:nvGrpSpPr>
      <p:grpSpPr>
        <a:xfrm>
          <a:off x="0" y="0"/>
          <a:ext cx="0" cy="0"/>
          <a:chOff x="0" y="0"/>
          <a:chExt cx="0" cy="0"/>
        </a:xfrm>
      </p:grpSpPr>
      <p:sp>
        <p:nvSpPr>
          <p:cNvPr id="29" name="Shape 29"/>
          <p:cNvSpPr txBox="1"/>
          <p:nvPr>
            <p:ph type="title"/>
          </p:nvPr>
        </p:nvSpPr>
        <p:spPr>
          <a:xfrm>
            <a:off x="311700" y="555600"/>
            <a:ext cx="2807999" cy="755699"/>
          </a:xfrm>
          <a:prstGeom prst="rect">
            <a:avLst/>
          </a:prstGeom>
        </p:spPr>
        <p:txBody>
          <a:bodyPr anchorCtr="0" anchor="b" bIns="91425" lIns="91425" rIns="91425" tIns="91425"/>
          <a:lstStyle>
            <a:lvl1pPr>
              <a:spcBef>
                <a:spcPts val="0"/>
              </a:spcBef>
              <a:buSzPct val="100000"/>
              <a:defRPr sz="3000"/>
            </a:lvl1pPr>
            <a:lvl2pPr>
              <a:spcBef>
                <a:spcPts val="0"/>
              </a:spcBef>
              <a:buSzPct val="100000"/>
              <a:defRPr sz="3000"/>
            </a:lvl2pPr>
            <a:lvl3pPr>
              <a:spcBef>
                <a:spcPts val="0"/>
              </a:spcBef>
              <a:buSzPct val="100000"/>
              <a:defRPr sz="3000"/>
            </a:lvl3pPr>
            <a:lvl4pPr>
              <a:spcBef>
                <a:spcPts val="0"/>
              </a:spcBef>
              <a:buSzPct val="100000"/>
              <a:defRPr sz="3000"/>
            </a:lvl4pPr>
            <a:lvl5pPr>
              <a:spcBef>
                <a:spcPts val="0"/>
              </a:spcBef>
              <a:buSzPct val="100000"/>
              <a:defRPr sz="3000"/>
            </a:lvl5pPr>
            <a:lvl6pPr>
              <a:spcBef>
                <a:spcPts val="0"/>
              </a:spcBef>
              <a:buSzPct val="100000"/>
              <a:defRPr sz="3000"/>
            </a:lvl6pPr>
            <a:lvl7pPr>
              <a:spcBef>
                <a:spcPts val="0"/>
              </a:spcBef>
              <a:buSzPct val="100000"/>
              <a:defRPr sz="3000"/>
            </a:lvl7pPr>
            <a:lvl8pPr>
              <a:spcBef>
                <a:spcPts val="0"/>
              </a:spcBef>
              <a:buSzPct val="100000"/>
              <a:defRPr sz="3000"/>
            </a:lvl8pPr>
            <a:lvl9pPr>
              <a:spcBef>
                <a:spcPts val="0"/>
              </a:spcBef>
              <a:buSzPct val="100000"/>
              <a:defRPr sz="3000"/>
            </a:lvl9pPr>
          </a:lstStyle>
          <a:p/>
        </p:txBody>
      </p:sp>
      <p:sp>
        <p:nvSpPr>
          <p:cNvPr id="30" name="Shape 30"/>
          <p:cNvSpPr txBox="1"/>
          <p:nvPr>
            <p:ph idx="1" type="body"/>
          </p:nvPr>
        </p:nvSpPr>
        <p:spPr>
          <a:xfrm>
            <a:off x="311700" y="1389600"/>
            <a:ext cx="2807999" cy="3179400"/>
          </a:xfrm>
          <a:prstGeom prst="rect">
            <a:avLst/>
          </a:prstGeom>
        </p:spPr>
        <p:txBody>
          <a:bodyPr anchorCtr="0" anchor="t" bIns="91425" lIns="91425" rIns="91425" tIns="91425"/>
          <a:lstStyle>
            <a:lvl1pPr>
              <a:spcBef>
                <a:spcPts val="0"/>
              </a:spcBef>
              <a:buSzPct val="100000"/>
              <a:defRPr sz="1200"/>
            </a:lvl1pPr>
            <a:lvl2pPr>
              <a:spcBef>
                <a:spcPts val="0"/>
              </a:spcBef>
              <a:buSzPct val="100000"/>
              <a:defRPr sz="1200"/>
            </a:lvl2pPr>
            <a:lvl3pPr>
              <a:spcBef>
                <a:spcPts val="0"/>
              </a:spcBef>
              <a:buSzPct val="100000"/>
              <a:defRPr sz="1200"/>
            </a:lvl3pPr>
            <a:lvl4pPr>
              <a:spcBef>
                <a:spcPts val="0"/>
              </a:spcBef>
              <a:buSzPct val="100000"/>
              <a:defRPr sz="1200"/>
            </a:lvl4pPr>
            <a:lvl5pPr>
              <a:spcBef>
                <a:spcPts val="0"/>
              </a:spcBef>
              <a:buSzPct val="100000"/>
              <a:defRPr sz="1200"/>
            </a:lvl5pPr>
            <a:lvl6pPr>
              <a:spcBef>
                <a:spcPts val="0"/>
              </a:spcBef>
              <a:buSzPct val="100000"/>
              <a:defRPr sz="1200"/>
            </a:lvl6pPr>
            <a:lvl7pPr>
              <a:spcBef>
                <a:spcPts val="0"/>
              </a:spcBef>
              <a:buSzPct val="100000"/>
              <a:defRPr sz="1200"/>
            </a:lvl7pPr>
            <a:lvl8pPr>
              <a:spcBef>
                <a:spcPts val="0"/>
              </a:spcBef>
              <a:buSzPct val="100000"/>
              <a:defRPr sz="1200"/>
            </a:lvl8pPr>
            <a:lvl9pPr>
              <a:spcBef>
                <a:spcPts val="0"/>
              </a:spcBef>
              <a:buSzPct val="100000"/>
              <a:defRPr sz="1200"/>
            </a:lvl9pPr>
          </a:lstStyle>
          <a:p/>
        </p:txBody>
      </p:sp>
      <p:sp>
        <p:nvSpPr>
          <p:cNvPr id="31" name="Shape 31"/>
          <p:cNvSpPr txBox="1"/>
          <p:nvPr>
            <p:ph idx="12" type="sldNum"/>
          </p:nvPr>
        </p:nvSpPr>
        <p:spPr>
          <a:xfrm>
            <a:off x="8472457" y="4663216"/>
            <a:ext cx="548699" cy="393600"/>
          </a:xfrm>
          <a:prstGeom prst="rect">
            <a:avLst/>
          </a:prstGeom>
        </p:spPr>
        <p:txBody>
          <a:bodyPr anchorCtr="0" anchor="ctr" bIns="91425" lIns="91425" rIns="91425" tIns="91425">
            <a:noAutofit/>
          </a:bodyPr>
          <a:lstStyle/>
          <a:p>
            <a:pPr>
              <a:spcBef>
                <a:spcPts val="0"/>
              </a:spcBef>
              <a:buNone/>
            </a:pPr>
            <a:fld id="{00000000-1234-1234-1234-123412341234}" type="slidenum">
              <a:rPr lang="es"/>
              <a:t>‹#›</a:t>
            </a:fl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Main Point">
    <p:spTree>
      <p:nvGrpSpPr>
        <p:cNvPr id="32" name="Shape 32"/>
        <p:cNvGrpSpPr/>
        <p:nvPr/>
      </p:nvGrpSpPr>
      <p:grpSpPr>
        <a:xfrm>
          <a:off x="0" y="0"/>
          <a:ext cx="0" cy="0"/>
          <a:chOff x="0" y="0"/>
          <a:chExt cx="0" cy="0"/>
        </a:xfrm>
      </p:grpSpPr>
      <p:sp>
        <p:nvSpPr>
          <p:cNvPr id="33" name="Shape 33"/>
          <p:cNvSpPr txBox="1"/>
          <p:nvPr>
            <p:ph type="title"/>
          </p:nvPr>
        </p:nvSpPr>
        <p:spPr>
          <a:xfrm>
            <a:off x="490250" y="526350"/>
            <a:ext cx="5618700" cy="4090800"/>
          </a:xfrm>
          <a:prstGeom prst="rect">
            <a:avLst/>
          </a:prstGeom>
        </p:spPr>
        <p:txBody>
          <a:bodyPr anchorCtr="0" anchor="ctr" bIns="91425" lIns="91425" rIns="91425" tIns="91425"/>
          <a:lstStyle>
            <a:lvl1pPr>
              <a:spcBef>
                <a:spcPts val="0"/>
              </a:spcBef>
              <a:buClr>
                <a:schemeClr val="lt1"/>
              </a:buClr>
              <a:buSzPct val="100000"/>
              <a:defRPr sz="6000">
                <a:solidFill>
                  <a:schemeClr val="lt1"/>
                </a:solidFill>
              </a:defRPr>
            </a:lvl1pPr>
            <a:lvl2pPr>
              <a:spcBef>
                <a:spcPts val="0"/>
              </a:spcBef>
              <a:buClr>
                <a:schemeClr val="lt1"/>
              </a:buClr>
              <a:buSzPct val="100000"/>
              <a:defRPr sz="6000">
                <a:solidFill>
                  <a:schemeClr val="lt1"/>
                </a:solidFill>
              </a:defRPr>
            </a:lvl2pPr>
            <a:lvl3pPr>
              <a:spcBef>
                <a:spcPts val="0"/>
              </a:spcBef>
              <a:buClr>
                <a:schemeClr val="lt1"/>
              </a:buClr>
              <a:buSzPct val="100000"/>
              <a:defRPr sz="6000">
                <a:solidFill>
                  <a:schemeClr val="lt1"/>
                </a:solidFill>
              </a:defRPr>
            </a:lvl3pPr>
            <a:lvl4pPr>
              <a:spcBef>
                <a:spcPts val="0"/>
              </a:spcBef>
              <a:buClr>
                <a:schemeClr val="lt1"/>
              </a:buClr>
              <a:buSzPct val="100000"/>
              <a:defRPr sz="6000">
                <a:solidFill>
                  <a:schemeClr val="lt1"/>
                </a:solidFill>
              </a:defRPr>
            </a:lvl4pPr>
            <a:lvl5pPr>
              <a:spcBef>
                <a:spcPts val="0"/>
              </a:spcBef>
              <a:buClr>
                <a:schemeClr val="lt1"/>
              </a:buClr>
              <a:buSzPct val="100000"/>
              <a:defRPr sz="6000">
                <a:solidFill>
                  <a:schemeClr val="lt1"/>
                </a:solidFill>
              </a:defRPr>
            </a:lvl5pPr>
            <a:lvl6pPr>
              <a:spcBef>
                <a:spcPts val="0"/>
              </a:spcBef>
              <a:buClr>
                <a:schemeClr val="lt1"/>
              </a:buClr>
              <a:buSzPct val="100000"/>
              <a:defRPr sz="6000">
                <a:solidFill>
                  <a:schemeClr val="lt1"/>
                </a:solidFill>
              </a:defRPr>
            </a:lvl6pPr>
            <a:lvl7pPr>
              <a:spcBef>
                <a:spcPts val="0"/>
              </a:spcBef>
              <a:buClr>
                <a:schemeClr val="lt1"/>
              </a:buClr>
              <a:buSzPct val="100000"/>
              <a:defRPr sz="6000">
                <a:solidFill>
                  <a:schemeClr val="lt1"/>
                </a:solidFill>
              </a:defRPr>
            </a:lvl7pPr>
            <a:lvl8pPr>
              <a:spcBef>
                <a:spcPts val="0"/>
              </a:spcBef>
              <a:buClr>
                <a:schemeClr val="lt1"/>
              </a:buClr>
              <a:buSzPct val="100000"/>
              <a:defRPr sz="6000">
                <a:solidFill>
                  <a:schemeClr val="lt1"/>
                </a:solidFill>
              </a:defRPr>
            </a:lvl8pPr>
            <a:lvl9pPr>
              <a:spcBef>
                <a:spcPts val="0"/>
              </a:spcBef>
              <a:buClr>
                <a:schemeClr val="lt1"/>
              </a:buClr>
              <a:buSzPct val="100000"/>
              <a:defRPr sz="6000">
                <a:solidFill>
                  <a:schemeClr val="lt1"/>
                </a:solidFill>
              </a:defRPr>
            </a:lvl9pPr>
          </a:lstStyle>
          <a:p/>
        </p:txBody>
      </p:sp>
      <p:sp>
        <p:nvSpPr>
          <p:cNvPr id="34" name="Shape 34"/>
          <p:cNvSpPr txBox="1"/>
          <p:nvPr>
            <p:ph idx="12" type="sldNum"/>
          </p:nvPr>
        </p:nvSpPr>
        <p:spPr>
          <a:xfrm>
            <a:off x="8472457" y="4663216"/>
            <a:ext cx="548699" cy="393600"/>
          </a:xfrm>
          <a:prstGeom prst="rect">
            <a:avLst/>
          </a:prstGeom>
        </p:spPr>
        <p:txBody>
          <a:bodyPr anchorCtr="0" anchor="ctr" bIns="91425" lIns="91425" rIns="91425" tIns="91425">
            <a:noAutofit/>
          </a:bodyPr>
          <a:lstStyle/>
          <a:p>
            <a:pPr>
              <a:spcBef>
                <a:spcPts val="0"/>
              </a:spcBef>
              <a:buNone/>
            </a:pPr>
            <a:fld id="{00000000-1234-1234-1234-123412341234}" type="slidenum">
              <a:rPr lang="es">
                <a:solidFill>
                  <a:schemeClr val="lt1"/>
                </a:solidFill>
              </a:rPr>
              <a:t>‹#›</a:t>
            </a:fl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Section Title and Description">
    <p:spTree>
      <p:nvGrpSpPr>
        <p:cNvPr id="35" name="Shape 35"/>
        <p:cNvGrpSpPr/>
        <p:nvPr/>
      </p:nvGrpSpPr>
      <p:grpSpPr>
        <a:xfrm>
          <a:off x="0" y="0"/>
          <a:ext cx="0" cy="0"/>
          <a:chOff x="0" y="0"/>
          <a:chExt cx="0" cy="0"/>
        </a:xfrm>
      </p:grpSpPr>
      <p:sp>
        <p:nvSpPr>
          <p:cNvPr id="36" name="Shape 36"/>
          <p:cNvSpPr/>
          <p:nvPr/>
        </p:nvSpPr>
        <p:spPr>
          <a:xfrm>
            <a:off x="4572000" y="-25"/>
            <a:ext cx="4572000" cy="5143499"/>
          </a:xfrm>
          <a:prstGeom prst="rect">
            <a:avLst/>
          </a:prstGeom>
          <a:solidFill>
            <a:schemeClr val="dk1"/>
          </a:solidFill>
          <a:ln>
            <a:noFill/>
          </a:ln>
        </p:spPr>
        <p:txBody>
          <a:bodyPr anchorCtr="0" anchor="ctr" bIns="91425" lIns="91425" rIns="91425" tIns="91425">
            <a:noAutofit/>
          </a:bodyPr>
          <a:lstStyle/>
          <a:p>
            <a:pPr>
              <a:spcBef>
                <a:spcPts val="0"/>
              </a:spcBef>
              <a:buNone/>
            </a:pPr>
            <a:r>
              <a:t/>
            </a:r>
            <a:endParaRPr/>
          </a:p>
        </p:txBody>
      </p:sp>
      <p:cxnSp>
        <p:nvCxnSpPr>
          <p:cNvPr id="37" name="Shape 37"/>
          <p:cNvCxnSpPr/>
          <p:nvPr/>
        </p:nvCxnSpPr>
        <p:spPr>
          <a:xfrm>
            <a:off x="5029675" y="4495500"/>
            <a:ext cx="468300" cy="0"/>
          </a:xfrm>
          <a:prstGeom prst="straightConnector1">
            <a:avLst/>
          </a:prstGeom>
          <a:noFill/>
          <a:ln cap="flat" cmpd="sng" w="28575">
            <a:solidFill>
              <a:schemeClr val="lt1"/>
            </a:solidFill>
            <a:prstDash val="solid"/>
            <a:round/>
            <a:headEnd len="med" w="med" type="none"/>
            <a:tailEnd len="med" w="med" type="none"/>
          </a:ln>
        </p:spPr>
      </p:cxnSp>
      <p:sp>
        <p:nvSpPr>
          <p:cNvPr id="38" name="Shape 38"/>
          <p:cNvSpPr txBox="1"/>
          <p:nvPr>
            <p:ph type="title"/>
          </p:nvPr>
        </p:nvSpPr>
        <p:spPr>
          <a:xfrm>
            <a:off x="265500" y="1081400"/>
            <a:ext cx="4045199" cy="1710300"/>
          </a:xfrm>
          <a:prstGeom prst="rect">
            <a:avLst/>
          </a:prstGeom>
        </p:spPr>
        <p:txBody>
          <a:bodyPr anchorCtr="0" anchor="b" bIns="91425" lIns="91425" rIns="91425" tIns="91425"/>
          <a:lstStyle>
            <a:lvl1pPr algn="ctr">
              <a:spcBef>
                <a:spcPts val="0"/>
              </a:spcBef>
              <a:buSzPct val="100000"/>
              <a:defRPr sz="5400"/>
            </a:lvl1pPr>
            <a:lvl2pPr algn="ctr">
              <a:spcBef>
                <a:spcPts val="0"/>
              </a:spcBef>
              <a:buSzPct val="100000"/>
              <a:defRPr sz="5400"/>
            </a:lvl2pPr>
            <a:lvl3pPr algn="ctr">
              <a:spcBef>
                <a:spcPts val="0"/>
              </a:spcBef>
              <a:buSzPct val="100000"/>
              <a:defRPr sz="5400"/>
            </a:lvl3pPr>
            <a:lvl4pPr algn="ctr">
              <a:spcBef>
                <a:spcPts val="0"/>
              </a:spcBef>
              <a:buSzPct val="100000"/>
              <a:defRPr sz="5400"/>
            </a:lvl4pPr>
            <a:lvl5pPr algn="ctr">
              <a:spcBef>
                <a:spcPts val="0"/>
              </a:spcBef>
              <a:buSzPct val="100000"/>
              <a:defRPr sz="5400"/>
            </a:lvl5pPr>
            <a:lvl6pPr algn="ctr">
              <a:spcBef>
                <a:spcPts val="0"/>
              </a:spcBef>
              <a:buSzPct val="100000"/>
              <a:defRPr sz="5400"/>
            </a:lvl6pPr>
            <a:lvl7pPr algn="ctr">
              <a:spcBef>
                <a:spcPts val="0"/>
              </a:spcBef>
              <a:buSzPct val="100000"/>
              <a:defRPr sz="5400"/>
            </a:lvl7pPr>
            <a:lvl8pPr algn="ctr">
              <a:spcBef>
                <a:spcPts val="0"/>
              </a:spcBef>
              <a:buSzPct val="100000"/>
              <a:defRPr sz="5400"/>
            </a:lvl8pPr>
            <a:lvl9pPr algn="ctr">
              <a:spcBef>
                <a:spcPts val="0"/>
              </a:spcBef>
              <a:buSzPct val="100000"/>
              <a:defRPr sz="5400"/>
            </a:lvl9pPr>
          </a:lstStyle>
          <a:p/>
        </p:txBody>
      </p:sp>
      <p:sp>
        <p:nvSpPr>
          <p:cNvPr id="39" name="Shape 39"/>
          <p:cNvSpPr txBox="1"/>
          <p:nvPr>
            <p:ph idx="1" type="subTitle"/>
          </p:nvPr>
        </p:nvSpPr>
        <p:spPr>
          <a:xfrm>
            <a:off x="265500" y="2845222"/>
            <a:ext cx="4045199" cy="1345500"/>
          </a:xfrm>
          <a:prstGeom prst="rect">
            <a:avLst/>
          </a:prstGeom>
        </p:spPr>
        <p:txBody>
          <a:bodyPr anchorCtr="0" anchor="t" bIns="91425" lIns="91425" rIns="91425" tIns="91425"/>
          <a:lstStyle>
            <a:lvl1pPr algn="ctr">
              <a:lnSpc>
                <a:spcPct val="100000"/>
              </a:lnSpc>
              <a:spcBef>
                <a:spcPts val="0"/>
              </a:spcBef>
              <a:spcAft>
                <a:spcPts val="0"/>
              </a:spcAft>
              <a:buNone/>
              <a:defRPr/>
            </a:lvl1pPr>
            <a:lvl2pPr algn="ctr">
              <a:lnSpc>
                <a:spcPct val="100000"/>
              </a:lnSpc>
              <a:spcBef>
                <a:spcPts val="0"/>
              </a:spcBef>
              <a:spcAft>
                <a:spcPts val="0"/>
              </a:spcAft>
              <a:buSzPct val="100000"/>
              <a:buNone/>
              <a:defRPr sz="1800"/>
            </a:lvl2pPr>
            <a:lvl3pPr algn="ctr">
              <a:lnSpc>
                <a:spcPct val="100000"/>
              </a:lnSpc>
              <a:spcBef>
                <a:spcPts val="0"/>
              </a:spcBef>
              <a:spcAft>
                <a:spcPts val="0"/>
              </a:spcAft>
              <a:buSzPct val="100000"/>
              <a:buNone/>
              <a:defRPr sz="1800"/>
            </a:lvl3pPr>
            <a:lvl4pPr algn="ctr">
              <a:lnSpc>
                <a:spcPct val="100000"/>
              </a:lnSpc>
              <a:spcBef>
                <a:spcPts val="0"/>
              </a:spcBef>
              <a:spcAft>
                <a:spcPts val="0"/>
              </a:spcAft>
              <a:buSzPct val="100000"/>
              <a:buNone/>
              <a:defRPr sz="1800"/>
            </a:lvl4pPr>
            <a:lvl5pPr algn="ctr">
              <a:lnSpc>
                <a:spcPct val="100000"/>
              </a:lnSpc>
              <a:spcBef>
                <a:spcPts val="0"/>
              </a:spcBef>
              <a:spcAft>
                <a:spcPts val="0"/>
              </a:spcAft>
              <a:buSzPct val="100000"/>
              <a:buNone/>
              <a:defRPr sz="1800"/>
            </a:lvl5pPr>
            <a:lvl6pPr algn="ctr">
              <a:lnSpc>
                <a:spcPct val="100000"/>
              </a:lnSpc>
              <a:spcBef>
                <a:spcPts val="0"/>
              </a:spcBef>
              <a:spcAft>
                <a:spcPts val="0"/>
              </a:spcAft>
              <a:buSzPct val="100000"/>
              <a:buNone/>
              <a:defRPr sz="1800"/>
            </a:lvl6pPr>
            <a:lvl7pPr algn="ctr">
              <a:lnSpc>
                <a:spcPct val="100000"/>
              </a:lnSpc>
              <a:spcBef>
                <a:spcPts val="0"/>
              </a:spcBef>
              <a:spcAft>
                <a:spcPts val="0"/>
              </a:spcAft>
              <a:buSzPct val="100000"/>
              <a:buNone/>
              <a:defRPr sz="1800"/>
            </a:lvl7pPr>
            <a:lvl8pPr algn="ctr">
              <a:lnSpc>
                <a:spcPct val="100000"/>
              </a:lnSpc>
              <a:spcBef>
                <a:spcPts val="0"/>
              </a:spcBef>
              <a:spcAft>
                <a:spcPts val="0"/>
              </a:spcAft>
              <a:buSzPct val="100000"/>
              <a:buNone/>
              <a:defRPr sz="1800"/>
            </a:lvl8pPr>
            <a:lvl9pPr algn="ctr">
              <a:lnSpc>
                <a:spcPct val="100000"/>
              </a:lnSpc>
              <a:spcBef>
                <a:spcPts val="0"/>
              </a:spcBef>
              <a:spcAft>
                <a:spcPts val="0"/>
              </a:spcAft>
              <a:buSzPct val="100000"/>
              <a:buNone/>
              <a:defRPr sz="1800"/>
            </a:lvl9pPr>
          </a:lstStyle>
          <a:p/>
        </p:txBody>
      </p:sp>
      <p:sp>
        <p:nvSpPr>
          <p:cNvPr id="40" name="Shape 40"/>
          <p:cNvSpPr txBox="1"/>
          <p:nvPr>
            <p:ph idx="2" type="body"/>
          </p:nvPr>
        </p:nvSpPr>
        <p:spPr>
          <a:xfrm>
            <a:off x="4939500" y="724200"/>
            <a:ext cx="3837000" cy="3695099"/>
          </a:xfrm>
          <a:prstGeom prst="rect">
            <a:avLst/>
          </a:prstGeom>
        </p:spPr>
        <p:txBody>
          <a:bodyPr anchorCtr="0" anchor="ctr" bIns="91425" lIns="91425" rIns="91425" tIns="91425"/>
          <a:lstStyle>
            <a:lvl1pPr>
              <a:spcBef>
                <a:spcPts val="0"/>
              </a:spcBef>
              <a:buClr>
                <a:schemeClr val="accent1"/>
              </a:buClr>
              <a:defRPr>
                <a:solidFill>
                  <a:schemeClr val="accent1"/>
                </a:solidFill>
              </a:defRPr>
            </a:lvl1pPr>
            <a:lvl2pPr>
              <a:spcBef>
                <a:spcPts val="0"/>
              </a:spcBef>
              <a:buClr>
                <a:schemeClr val="accent1"/>
              </a:buClr>
              <a:defRPr>
                <a:solidFill>
                  <a:schemeClr val="accent1"/>
                </a:solidFill>
              </a:defRPr>
            </a:lvl2pPr>
            <a:lvl3pPr>
              <a:spcBef>
                <a:spcPts val="0"/>
              </a:spcBef>
              <a:buClr>
                <a:schemeClr val="accent1"/>
              </a:buClr>
              <a:defRPr>
                <a:solidFill>
                  <a:schemeClr val="accent1"/>
                </a:solidFill>
              </a:defRPr>
            </a:lvl3pPr>
            <a:lvl4pPr>
              <a:spcBef>
                <a:spcPts val="0"/>
              </a:spcBef>
              <a:buClr>
                <a:schemeClr val="accent1"/>
              </a:buClr>
              <a:defRPr>
                <a:solidFill>
                  <a:schemeClr val="accent1"/>
                </a:solidFill>
              </a:defRPr>
            </a:lvl4pPr>
            <a:lvl5pPr>
              <a:spcBef>
                <a:spcPts val="0"/>
              </a:spcBef>
              <a:buClr>
                <a:schemeClr val="accent1"/>
              </a:buClr>
              <a:defRPr>
                <a:solidFill>
                  <a:schemeClr val="accent1"/>
                </a:solidFill>
              </a:defRPr>
            </a:lvl5pPr>
            <a:lvl6pPr>
              <a:spcBef>
                <a:spcPts val="0"/>
              </a:spcBef>
              <a:buClr>
                <a:schemeClr val="accent1"/>
              </a:buClr>
              <a:defRPr>
                <a:solidFill>
                  <a:schemeClr val="accent1"/>
                </a:solidFill>
              </a:defRPr>
            </a:lvl6pPr>
            <a:lvl7pPr>
              <a:spcBef>
                <a:spcPts val="0"/>
              </a:spcBef>
              <a:buClr>
                <a:schemeClr val="accent1"/>
              </a:buClr>
              <a:defRPr>
                <a:solidFill>
                  <a:schemeClr val="accent1"/>
                </a:solidFill>
              </a:defRPr>
            </a:lvl7pPr>
            <a:lvl8pPr>
              <a:spcBef>
                <a:spcPts val="0"/>
              </a:spcBef>
              <a:buClr>
                <a:schemeClr val="accent1"/>
              </a:buClr>
              <a:defRPr>
                <a:solidFill>
                  <a:schemeClr val="accent1"/>
                </a:solidFill>
              </a:defRPr>
            </a:lvl8pPr>
            <a:lvl9pPr>
              <a:spcBef>
                <a:spcPts val="0"/>
              </a:spcBef>
              <a:buClr>
                <a:schemeClr val="accent1"/>
              </a:buClr>
              <a:defRPr>
                <a:solidFill>
                  <a:schemeClr val="accent1"/>
                </a:solidFill>
              </a:defRPr>
            </a:lvl9pPr>
          </a:lstStyle>
          <a:p/>
        </p:txBody>
      </p:sp>
      <p:sp>
        <p:nvSpPr>
          <p:cNvPr id="41" name="Shape 41"/>
          <p:cNvSpPr txBox="1"/>
          <p:nvPr>
            <p:ph idx="12" type="sldNum"/>
          </p:nvPr>
        </p:nvSpPr>
        <p:spPr>
          <a:xfrm>
            <a:off x="8472457" y="4663216"/>
            <a:ext cx="548699" cy="393600"/>
          </a:xfrm>
          <a:prstGeom prst="rect">
            <a:avLst/>
          </a:prstGeom>
        </p:spPr>
        <p:txBody>
          <a:bodyPr anchorCtr="0" anchor="ctr" bIns="91425" lIns="91425" rIns="91425" tIns="91425">
            <a:noAutofit/>
          </a:bodyPr>
          <a:lstStyle/>
          <a:p>
            <a:pPr>
              <a:spcBef>
                <a:spcPts val="0"/>
              </a:spcBef>
              <a:buNone/>
            </a:pPr>
            <a:fld id="{00000000-1234-1234-1234-123412341234}" type="slidenum">
              <a:rPr lang="es"/>
              <a:t>‹#›</a:t>
            </a:fl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Caption">
    <p:spTree>
      <p:nvGrpSpPr>
        <p:cNvPr id="42" name="Shape 42"/>
        <p:cNvGrpSpPr/>
        <p:nvPr/>
      </p:nvGrpSpPr>
      <p:grpSpPr>
        <a:xfrm>
          <a:off x="0" y="0"/>
          <a:ext cx="0" cy="0"/>
          <a:chOff x="0" y="0"/>
          <a:chExt cx="0" cy="0"/>
        </a:xfrm>
      </p:grpSpPr>
      <p:sp>
        <p:nvSpPr>
          <p:cNvPr id="43" name="Shape 43"/>
          <p:cNvSpPr txBox="1"/>
          <p:nvPr>
            <p:ph idx="1" type="body"/>
          </p:nvPr>
        </p:nvSpPr>
        <p:spPr>
          <a:xfrm>
            <a:off x="319500" y="4230575"/>
            <a:ext cx="5998800" cy="598799"/>
          </a:xfrm>
          <a:prstGeom prst="rect">
            <a:avLst/>
          </a:prstGeom>
        </p:spPr>
        <p:txBody>
          <a:bodyPr anchorCtr="0" anchor="ctr" bIns="91425" lIns="91425" rIns="91425" tIns="91425"/>
          <a:lstStyle>
            <a:lvl1pPr>
              <a:lnSpc>
                <a:spcPct val="100000"/>
              </a:lnSpc>
              <a:spcBef>
                <a:spcPts val="0"/>
              </a:spcBef>
              <a:spcAft>
                <a:spcPts val="0"/>
              </a:spcAft>
              <a:buClr>
                <a:schemeClr val="accent1"/>
              </a:buClr>
              <a:buSzPct val="100000"/>
              <a:buFont typeface="Amatic SC"/>
              <a:buNone/>
              <a:defRPr b="1" sz="2400">
                <a:solidFill>
                  <a:schemeClr val="accent1"/>
                </a:solidFill>
                <a:latin typeface="Amatic SC"/>
                <a:ea typeface="Amatic SC"/>
                <a:cs typeface="Amatic SC"/>
                <a:sym typeface="Amatic SC"/>
              </a:defRPr>
            </a:lvl1pPr>
          </a:lstStyle>
          <a:p/>
        </p:txBody>
      </p:sp>
      <p:sp>
        <p:nvSpPr>
          <p:cNvPr id="44" name="Shape 44"/>
          <p:cNvSpPr txBox="1"/>
          <p:nvPr>
            <p:ph idx="12" type="sldNum"/>
          </p:nvPr>
        </p:nvSpPr>
        <p:spPr>
          <a:xfrm>
            <a:off x="8472457" y="4663216"/>
            <a:ext cx="548699" cy="393600"/>
          </a:xfrm>
          <a:prstGeom prst="rect">
            <a:avLst/>
          </a:prstGeom>
        </p:spPr>
        <p:txBody>
          <a:bodyPr anchorCtr="0" anchor="ctr" bIns="91425" lIns="91425" rIns="91425" tIns="91425">
            <a:noAutofit/>
          </a:bodyPr>
          <a:lstStyle/>
          <a:p>
            <a:pPr>
              <a:spcBef>
                <a:spcPts val="0"/>
              </a:spcBef>
              <a:buNone/>
            </a:pPr>
            <a:fld id="{00000000-1234-1234-1234-123412341234}" type="slidenum">
              <a:rPr lang="es"/>
              <a:t>‹#›</a:t>
            </a:fld>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theme" Target="../theme/theme2.xml"/><Relationship Id="rId12" Type="http://schemas.openxmlformats.org/officeDocument/2006/relationships/slideLayout" Target="../slideLayouts/slideLayout11.xml"/><Relationship Id="rId1" Type="http://schemas.openxmlformats.org/officeDocument/2006/relationships/image" Target="../media/image02.jp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1">
            <a:alphaModFix/>
          </a:blip>
          <a:stretch>
            <a:fillRect/>
          </a:stretch>
        </a:blipFill>
      </p:bgPr>
    </p:bg>
    <p:spTree>
      <p:nvGrpSpPr>
        <p:cNvPr id="4" name="Shape 4"/>
        <p:cNvGrpSpPr/>
        <p:nvPr/>
      </p:nvGrpSpPr>
      <p:grpSpPr>
        <a:xfrm>
          <a:off x="0" y="0"/>
          <a:ext cx="0" cy="0"/>
          <a:chOff x="0" y="0"/>
          <a:chExt cx="0" cy="0"/>
        </a:xfrm>
      </p:grpSpPr>
      <p:sp>
        <p:nvSpPr>
          <p:cNvPr id="5" name="Shape 5"/>
          <p:cNvSpPr txBox="1"/>
          <p:nvPr>
            <p:ph type="title"/>
          </p:nvPr>
        </p:nvSpPr>
        <p:spPr>
          <a:xfrm>
            <a:off x="311700" y="292850"/>
            <a:ext cx="8520599" cy="800999"/>
          </a:xfrm>
          <a:prstGeom prst="rect">
            <a:avLst/>
          </a:prstGeom>
          <a:noFill/>
          <a:ln>
            <a:noFill/>
          </a:ln>
        </p:spPr>
        <p:txBody>
          <a:bodyPr anchorCtr="0" anchor="t" bIns="91425" lIns="91425" rIns="91425" tIns="91425"/>
          <a:lstStyle>
            <a:lvl1pPr>
              <a:spcBef>
                <a:spcPts val="0"/>
              </a:spcBef>
              <a:buClr>
                <a:schemeClr val="accent1"/>
              </a:buClr>
              <a:buSzPct val="100000"/>
              <a:buFont typeface="Amatic SC"/>
              <a:buNone/>
              <a:defRPr b="1" sz="4200">
                <a:solidFill>
                  <a:schemeClr val="accent1"/>
                </a:solidFill>
                <a:latin typeface="Amatic SC"/>
                <a:ea typeface="Amatic SC"/>
                <a:cs typeface="Amatic SC"/>
                <a:sym typeface="Amatic SC"/>
              </a:defRPr>
            </a:lvl1pPr>
            <a:lvl2pPr>
              <a:spcBef>
                <a:spcPts val="0"/>
              </a:spcBef>
              <a:buClr>
                <a:schemeClr val="accent1"/>
              </a:buClr>
              <a:buSzPct val="100000"/>
              <a:buFont typeface="Amatic SC"/>
              <a:buNone/>
              <a:defRPr b="1" sz="4200">
                <a:solidFill>
                  <a:schemeClr val="accent1"/>
                </a:solidFill>
                <a:latin typeface="Amatic SC"/>
                <a:ea typeface="Amatic SC"/>
                <a:cs typeface="Amatic SC"/>
                <a:sym typeface="Amatic SC"/>
              </a:defRPr>
            </a:lvl2pPr>
            <a:lvl3pPr>
              <a:spcBef>
                <a:spcPts val="0"/>
              </a:spcBef>
              <a:buClr>
                <a:schemeClr val="accent1"/>
              </a:buClr>
              <a:buSzPct val="100000"/>
              <a:buFont typeface="Amatic SC"/>
              <a:buNone/>
              <a:defRPr b="1" sz="4200">
                <a:solidFill>
                  <a:schemeClr val="accent1"/>
                </a:solidFill>
                <a:latin typeface="Amatic SC"/>
                <a:ea typeface="Amatic SC"/>
                <a:cs typeface="Amatic SC"/>
                <a:sym typeface="Amatic SC"/>
              </a:defRPr>
            </a:lvl3pPr>
            <a:lvl4pPr>
              <a:spcBef>
                <a:spcPts val="0"/>
              </a:spcBef>
              <a:buClr>
                <a:schemeClr val="accent1"/>
              </a:buClr>
              <a:buSzPct val="100000"/>
              <a:buFont typeface="Amatic SC"/>
              <a:buNone/>
              <a:defRPr b="1" sz="4200">
                <a:solidFill>
                  <a:schemeClr val="accent1"/>
                </a:solidFill>
                <a:latin typeface="Amatic SC"/>
                <a:ea typeface="Amatic SC"/>
                <a:cs typeface="Amatic SC"/>
                <a:sym typeface="Amatic SC"/>
              </a:defRPr>
            </a:lvl4pPr>
            <a:lvl5pPr>
              <a:spcBef>
                <a:spcPts val="0"/>
              </a:spcBef>
              <a:buClr>
                <a:schemeClr val="accent1"/>
              </a:buClr>
              <a:buSzPct val="100000"/>
              <a:buFont typeface="Amatic SC"/>
              <a:buNone/>
              <a:defRPr b="1" sz="4200">
                <a:solidFill>
                  <a:schemeClr val="accent1"/>
                </a:solidFill>
                <a:latin typeface="Amatic SC"/>
                <a:ea typeface="Amatic SC"/>
                <a:cs typeface="Amatic SC"/>
                <a:sym typeface="Amatic SC"/>
              </a:defRPr>
            </a:lvl5pPr>
            <a:lvl6pPr>
              <a:spcBef>
                <a:spcPts val="0"/>
              </a:spcBef>
              <a:buClr>
                <a:schemeClr val="accent1"/>
              </a:buClr>
              <a:buSzPct val="100000"/>
              <a:buFont typeface="Amatic SC"/>
              <a:buNone/>
              <a:defRPr b="1" sz="4200">
                <a:solidFill>
                  <a:schemeClr val="accent1"/>
                </a:solidFill>
                <a:latin typeface="Amatic SC"/>
                <a:ea typeface="Amatic SC"/>
                <a:cs typeface="Amatic SC"/>
                <a:sym typeface="Amatic SC"/>
              </a:defRPr>
            </a:lvl6pPr>
            <a:lvl7pPr>
              <a:spcBef>
                <a:spcPts val="0"/>
              </a:spcBef>
              <a:buClr>
                <a:schemeClr val="accent1"/>
              </a:buClr>
              <a:buSzPct val="100000"/>
              <a:buFont typeface="Amatic SC"/>
              <a:buNone/>
              <a:defRPr b="1" sz="4200">
                <a:solidFill>
                  <a:schemeClr val="accent1"/>
                </a:solidFill>
                <a:latin typeface="Amatic SC"/>
                <a:ea typeface="Amatic SC"/>
                <a:cs typeface="Amatic SC"/>
                <a:sym typeface="Amatic SC"/>
              </a:defRPr>
            </a:lvl7pPr>
            <a:lvl8pPr>
              <a:spcBef>
                <a:spcPts val="0"/>
              </a:spcBef>
              <a:buClr>
                <a:schemeClr val="accent1"/>
              </a:buClr>
              <a:buSzPct val="100000"/>
              <a:buFont typeface="Amatic SC"/>
              <a:buNone/>
              <a:defRPr b="1" sz="4200">
                <a:solidFill>
                  <a:schemeClr val="accent1"/>
                </a:solidFill>
                <a:latin typeface="Amatic SC"/>
                <a:ea typeface="Amatic SC"/>
                <a:cs typeface="Amatic SC"/>
                <a:sym typeface="Amatic SC"/>
              </a:defRPr>
            </a:lvl8pPr>
            <a:lvl9pPr>
              <a:spcBef>
                <a:spcPts val="0"/>
              </a:spcBef>
              <a:buClr>
                <a:schemeClr val="accent1"/>
              </a:buClr>
              <a:buSzPct val="100000"/>
              <a:buFont typeface="Amatic SC"/>
              <a:buNone/>
              <a:defRPr b="1" sz="4200">
                <a:solidFill>
                  <a:schemeClr val="accent1"/>
                </a:solidFill>
                <a:latin typeface="Amatic SC"/>
                <a:ea typeface="Amatic SC"/>
                <a:cs typeface="Amatic SC"/>
                <a:sym typeface="Amatic SC"/>
              </a:defRPr>
            </a:lvl9pPr>
          </a:lstStyle>
          <a:p/>
        </p:txBody>
      </p:sp>
      <p:sp>
        <p:nvSpPr>
          <p:cNvPr id="6" name="Shape 6"/>
          <p:cNvSpPr txBox="1"/>
          <p:nvPr>
            <p:ph idx="1" type="body"/>
          </p:nvPr>
        </p:nvSpPr>
        <p:spPr>
          <a:xfrm>
            <a:off x="311700" y="1228675"/>
            <a:ext cx="8520599" cy="3340199"/>
          </a:xfrm>
          <a:prstGeom prst="rect">
            <a:avLst/>
          </a:prstGeom>
          <a:noFill/>
          <a:ln>
            <a:noFill/>
          </a:ln>
        </p:spPr>
        <p:txBody>
          <a:bodyPr anchorCtr="0" anchor="t" bIns="91425" lIns="91425" rIns="91425" tIns="91425"/>
          <a:lstStyle>
            <a:lvl1pPr>
              <a:lnSpc>
                <a:spcPct val="115000"/>
              </a:lnSpc>
              <a:spcBef>
                <a:spcPts val="0"/>
              </a:spcBef>
              <a:spcAft>
                <a:spcPts val="1600"/>
              </a:spcAft>
              <a:buClr>
                <a:schemeClr val="dk2"/>
              </a:buClr>
              <a:buSzPct val="100000"/>
              <a:buFont typeface="Source Code Pro"/>
              <a:defRPr sz="1800">
                <a:solidFill>
                  <a:schemeClr val="dk2"/>
                </a:solidFill>
                <a:latin typeface="Source Code Pro"/>
                <a:ea typeface="Source Code Pro"/>
                <a:cs typeface="Source Code Pro"/>
                <a:sym typeface="Source Code Pro"/>
              </a:defRPr>
            </a:lvl1pPr>
            <a:lvl2pPr>
              <a:lnSpc>
                <a:spcPct val="115000"/>
              </a:lnSpc>
              <a:spcBef>
                <a:spcPts val="0"/>
              </a:spcBef>
              <a:spcAft>
                <a:spcPts val="1600"/>
              </a:spcAft>
              <a:buClr>
                <a:schemeClr val="dk2"/>
              </a:buClr>
              <a:buFont typeface="Source Code Pro"/>
              <a:defRPr>
                <a:solidFill>
                  <a:schemeClr val="dk2"/>
                </a:solidFill>
                <a:latin typeface="Source Code Pro"/>
                <a:ea typeface="Source Code Pro"/>
                <a:cs typeface="Source Code Pro"/>
                <a:sym typeface="Source Code Pro"/>
              </a:defRPr>
            </a:lvl2pPr>
            <a:lvl3pPr>
              <a:lnSpc>
                <a:spcPct val="115000"/>
              </a:lnSpc>
              <a:spcBef>
                <a:spcPts val="0"/>
              </a:spcBef>
              <a:spcAft>
                <a:spcPts val="1600"/>
              </a:spcAft>
              <a:buClr>
                <a:schemeClr val="dk2"/>
              </a:buClr>
              <a:buFont typeface="Source Code Pro"/>
              <a:defRPr>
                <a:solidFill>
                  <a:schemeClr val="dk2"/>
                </a:solidFill>
                <a:latin typeface="Source Code Pro"/>
                <a:ea typeface="Source Code Pro"/>
                <a:cs typeface="Source Code Pro"/>
                <a:sym typeface="Source Code Pro"/>
              </a:defRPr>
            </a:lvl3pPr>
            <a:lvl4pPr>
              <a:lnSpc>
                <a:spcPct val="115000"/>
              </a:lnSpc>
              <a:spcBef>
                <a:spcPts val="0"/>
              </a:spcBef>
              <a:spcAft>
                <a:spcPts val="1600"/>
              </a:spcAft>
              <a:buClr>
                <a:schemeClr val="dk2"/>
              </a:buClr>
              <a:buFont typeface="Source Code Pro"/>
              <a:defRPr>
                <a:solidFill>
                  <a:schemeClr val="dk2"/>
                </a:solidFill>
                <a:latin typeface="Source Code Pro"/>
                <a:ea typeface="Source Code Pro"/>
                <a:cs typeface="Source Code Pro"/>
                <a:sym typeface="Source Code Pro"/>
              </a:defRPr>
            </a:lvl4pPr>
            <a:lvl5pPr>
              <a:lnSpc>
                <a:spcPct val="115000"/>
              </a:lnSpc>
              <a:spcBef>
                <a:spcPts val="0"/>
              </a:spcBef>
              <a:spcAft>
                <a:spcPts val="1600"/>
              </a:spcAft>
              <a:buClr>
                <a:schemeClr val="dk2"/>
              </a:buClr>
              <a:buFont typeface="Source Code Pro"/>
              <a:defRPr>
                <a:solidFill>
                  <a:schemeClr val="dk2"/>
                </a:solidFill>
                <a:latin typeface="Source Code Pro"/>
                <a:ea typeface="Source Code Pro"/>
                <a:cs typeface="Source Code Pro"/>
                <a:sym typeface="Source Code Pro"/>
              </a:defRPr>
            </a:lvl5pPr>
            <a:lvl6pPr>
              <a:lnSpc>
                <a:spcPct val="115000"/>
              </a:lnSpc>
              <a:spcBef>
                <a:spcPts val="0"/>
              </a:spcBef>
              <a:spcAft>
                <a:spcPts val="1600"/>
              </a:spcAft>
              <a:buClr>
                <a:schemeClr val="dk2"/>
              </a:buClr>
              <a:buFont typeface="Source Code Pro"/>
              <a:defRPr>
                <a:solidFill>
                  <a:schemeClr val="dk2"/>
                </a:solidFill>
                <a:latin typeface="Source Code Pro"/>
                <a:ea typeface="Source Code Pro"/>
                <a:cs typeface="Source Code Pro"/>
                <a:sym typeface="Source Code Pro"/>
              </a:defRPr>
            </a:lvl6pPr>
            <a:lvl7pPr>
              <a:lnSpc>
                <a:spcPct val="115000"/>
              </a:lnSpc>
              <a:spcBef>
                <a:spcPts val="0"/>
              </a:spcBef>
              <a:spcAft>
                <a:spcPts val="1600"/>
              </a:spcAft>
              <a:buClr>
                <a:schemeClr val="dk2"/>
              </a:buClr>
              <a:buFont typeface="Source Code Pro"/>
              <a:defRPr>
                <a:solidFill>
                  <a:schemeClr val="dk2"/>
                </a:solidFill>
                <a:latin typeface="Source Code Pro"/>
                <a:ea typeface="Source Code Pro"/>
                <a:cs typeface="Source Code Pro"/>
                <a:sym typeface="Source Code Pro"/>
              </a:defRPr>
            </a:lvl7pPr>
            <a:lvl8pPr>
              <a:lnSpc>
                <a:spcPct val="115000"/>
              </a:lnSpc>
              <a:spcBef>
                <a:spcPts val="0"/>
              </a:spcBef>
              <a:spcAft>
                <a:spcPts val="1600"/>
              </a:spcAft>
              <a:buClr>
                <a:schemeClr val="dk2"/>
              </a:buClr>
              <a:buFont typeface="Source Code Pro"/>
              <a:defRPr>
                <a:solidFill>
                  <a:schemeClr val="dk2"/>
                </a:solidFill>
                <a:latin typeface="Source Code Pro"/>
                <a:ea typeface="Source Code Pro"/>
                <a:cs typeface="Source Code Pro"/>
                <a:sym typeface="Source Code Pro"/>
              </a:defRPr>
            </a:lvl8pPr>
            <a:lvl9pPr>
              <a:lnSpc>
                <a:spcPct val="115000"/>
              </a:lnSpc>
              <a:spcBef>
                <a:spcPts val="0"/>
              </a:spcBef>
              <a:spcAft>
                <a:spcPts val="1600"/>
              </a:spcAft>
              <a:buClr>
                <a:schemeClr val="dk2"/>
              </a:buClr>
              <a:buFont typeface="Source Code Pro"/>
              <a:defRPr>
                <a:solidFill>
                  <a:schemeClr val="dk2"/>
                </a:solidFill>
                <a:latin typeface="Source Code Pro"/>
                <a:ea typeface="Source Code Pro"/>
                <a:cs typeface="Source Code Pro"/>
                <a:sym typeface="Source Code Pro"/>
              </a:defRPr>
            </a:lvl9pPr>
          </a:lstStyle>
          <a:p/>
        </p:txBody>
      </p:sp>
      <p:sp>
        <p:nvSpPr>
          <p:cNvPr id="7" name="Shape 7"/>
          <p:cNvSpPr txBox="1"/>
          <p:nvPr>
            <p:ph idx="12" type="sldNum"/>
          </p:nvPr>
        </p:nvSpPr>
        <p:spPr>
          <a:xfrm>
            <a:off x="8472457" y="4663216"/>
            <a:ext cx="548699" cy="393600"/>
          </a:xfrm>
          <a:prstGeom prst="rect">
            <a:avLst/>
          </a:prstGeom>
          <a:noFill/>
          <a:ln>
            <a:noFill/>
          </a:ln>
        </p:spPr>
        <p:txBody>
          <a:bodyPr anchorCtr="0" anchor="ctr" bIns="91425" lIns="91425" rIns="91425" tIns="91425">
            <a:noAutofit/>
          </a:bodyPr>
          <a:lstStyle/>
          <a:p>
            <a:pPr algn="r">
              <a:spcBef>
                <a:spcPts val="0"/>
              </a:spcBef>
              <a:buNone/>
            </a:pPr>
            <a:fld id="{00000000-1234-1234-1234-123412341234}" type="slidenum">
              <a:rPr lang="es" sz="1000">
                <a:solidFill>
                  <a:schemeClr val="accent1"/>
                </a:solidFill>
                <a:latin typeface="Source Code Pro"/>
                <a:ea typeface="Source Code Pro"/>
                <a:cs typeface="Source Code Pro"/>
                <a:sym typeface="Source Code Pro"/>
              </a:rPr>
              <a:t>‹#›</a:t>
            </a:fld>
          </a:p>
        </p:txBody>
      </p:sp>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Lst>
  <p:hf dt="0" ftr="0" hdr="0" sldNum="0"/>
  <p:txStyles>
    <p:title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p:titleStyle>
    <p:body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a:lvl3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3pPr>
      <a:lvl4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4pPr>
      <a:lvl5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5pPr>
      <a:lvl6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6pPr>
      <a:lvl7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7pPr>
      <a:lvl8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8pPr>
      <a:lvl9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9pPr>
    </p:bodyStyle>
    <p:other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a:lvl3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3pPr>
      <a:lvl4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4pPr>
      <a:lvl5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5pPr>
      <a:lvl6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6pPr>
      <a:lvl7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7pPr>
      <a:lvl8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8pPr>
      <a:lvl9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15.png"/><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14.png"/><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13.png"/><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18.png"/><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0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09.png"/><Relationship Id="rId4" Type="http://schemas.openxmlformats.org/officeDocument/2006/relationships/image" Target="../media/image0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03.jpg"/><Relationship Id="rId4" Type="http://schemas.openxmlformats.org/officeDocument/2006/relationships/image" Target="../media/image16.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06.png"/><Relationship Id="rId4" Type="http://schemas.openxmlformats.org/officeDocument/2006/relationships/image" Target="../media/image0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05.png"/><Relationship Id="rId4" Type="http://schemas.openxmlformats.org/officeDocument/2006/relationships/image" Target="../media/image0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08.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1" name="Shape 51"/>
        <p:cNvGrpSpPr/>
        <p:nvPr/>
      </p:nvGrpSpPr>
      <p:grpSpPr>
        <a:xfrm>
          <a:off x="0" y="0"/>
          <a:ext cx="0" cy="0"/>
          <a:chOff x="0" y="0"/>
          <a:chExt cx="0" cy="0"/>
        </a:xfrm>
      </p:grpSpPr>
      <p:sp>
        <p:nvSpPr>
          <p:cNvPr id="52" name="Shape 52"/>
          <p:cNvSpPr txBox="1"/>
          <p:nvPr>
            <p:ph type="ctrTitle"/>
          </p:nvPr>
        </p:nvSpPr>
        <p:spPr>
          <a:xfrm>
            <a:off x="311700" y="392150"/>
            <a:ext cx="8520599" cy="2690399"/>
          </a:xfrm>
          <a:prstGeom prst="rect">
            <a:avLst/>
          </a:prstGeom>
        </p:spPr>
        <p:txBody>
          <a:bodyPr anchorCtr="0" anchor="ctr" bIns="91425" lIns="91425" rIns="91425" tIns="91425">
            <a:noAutofit/>
          </a:bodyPr>
          <a:lstStyle/>
          <a:p>
            <a:pPr>
              <a:spcBef>
                <a:spcPts val="0"/>
              </a:spcBef>
              <a:buNone/>
            </a:pPr>
            <a:r>
              <a:rPr lang="es"/>
              <a:t>Tarea</a:t>
            </a:r>
          </a:p>
        </p:txBody>
      </p:sp>
      <p:sp>
        <p:nvSpPr>
          <p:cNvPr id="53" name="Shape 53"/>
          <p:cNvSpPr txBox="1"/>
          <p:nvPr>
            <p:ph idx="1" type="subTitle"/>
          </p:nvPr>
        </p:nvSpPr>
        <p:spPr>
          <a:xfrm>
            <a:off x="311700" y="3890400"/>
            <a:ext cx="8520599" cy="706200"/>
          </a:xfrm>
          <a:prstGeom prst="rect">
            <a:avLst/>
          </a:prstGeom>
        </p:spPr>
        <p:txBody>
          <a:bodyPr anchorCtr="0" anchor="ctr" bIns="91425" lIns="91425" rIns="91425" tIns="91425">
            <a:noAutofit/>
          </a:bodyPr>
          <a:lstStyle/>
          <a:p>
            <a:pPr rtl="0">
              <a:spcBef>
                <a:spcPts val="0"/>
              </a:spcBef>
              <a:buNone/>
            </a:pPr>
            <a:r>
              <a:rPr lang="es"/>
              <a:t>Almaguer Salazar Lesly Jocelyn</a:t>
            </a:r>
          </a:p>
          <a:p>
            <a:pPr>
              <a:spcBef>
                <a:spcPts val="0"/>
              </a:spcBef>
              <a:buNone/>
            </a:pPr>
            <a:r>
              <a:rPr lang="es"/>
              <a:t>Cerda Candia Yazmin Alondra</a:t>
            </a:r>
          </a:p>
        </p:txBody>
      </p:sp>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15" name="Shape 115"/>
        <p:cNvGrpSpPr/>
        <p:nvPr/>
      </p:nvGrpSpPr>
      <p:grpSpPr>
        <a:xfrm>
          <a:off x="0" y="0"/>
          <a:ext cx="0" cy="0"/>
          <a:chOff x="0" y="0"/>
          <a:chExt cx="0" cy="0"/>
        </a:xfrm>
      </p:grpSpPr>
      <p:sp>
        <p:nvSpPr>
          <p:cNvPr id="116" name="Shape 116"/>
          <p:cNvSpPr txBox="1"/>
          <p:nvPr>
            <p:ph type="ctrTitle"/>
          </p:nvPr>
        </p:nvSpPr>
        <p:spPr>
          <a:xfrm>
            <a:off x="311700" y="392150"/>
            <a:ext cx="8520599" cy="2690399"/>
          </a:xfrm>
          <a:prstGeom prst="rect">
            <a:avLst/>
          </a:prstGeom>
        </p:spPr>
        <p:txBody>
          <a:bodyPr anchorCtr="0" anchor="ctr" bIns="91425" lIns="91425" rIns="91425" tIns="91425">
            <a:noAutofit/>
          </a:bodyPr>
          <a:lstStyle/>
          <a:p>
            <a:pPr>
              <a:spcBef>
                <a:spcPts val="0"/>
              </a:spcBef>
              <a:buNone/>
            </a:pPr>
            <a:r>
              <a:rPr b="0" lang="es" sz="9600">
                <a:solidFill>
                  <a:srgbClr val="373E4D"/>
                </a:solidFill>
              </a:rPr>
              <a:t>~</a:t>
            </a:r>
          </a:p>
        </p:txBody>
      </p:sp>
      <p:sp>
        <p:nvSpPr>
          <p:cNvPr id="117" name="Shape 117"/>
          <p:cNvSpPr txBox="1"/>
          <p:nvPr>
            <p:ph idx="1" type="subTitle"/>
          </p:nvPr>
        </p:nvSpPr>
        <p:spPr>
          <a:xfrm>
            <a:off x="311700" y="3890400"/>
            <a:ext cx="8520599" cy="706200"/>
          </a:xfrm>
          <a:prstGeom prst="rect">
            <a:avLst/>
          </a:prstGeom>
        </p:spPr>
        <p:txBody>
          <a:bodyPr anchorCtr="0" anchor="ctr" bIns="91425" lIns="91425" rIns="91425" tIns="91425">
            <a:noAutofit/>
          </a:bodyPr>
          <a:lstStyle/>
          <a:p>
            <a:pPr>
              <a:spcBef>
                <a:spcPts val="0"/>
              </a:spcBef>
              <a:buNone/>
            </a:pPr>
            <a:r>
              <a:t/>
            </a:r>
            <a:endParaRPr/>
          </a:p>
        </p:txBody>
      </p:sp>
      <p:pic>
        <p:nvPicPr>
          <p:cNvPr id="118" name="Shape 118"/>
          <p:cNvPicPr preferRelativeResize="0"/>
          <p:nvPr/>
        </p:nvPicPr>
        <p:blipFill>
          <a:blip r:embed="rId3">
            <a:alphaModFix/>
          </a:blip>
          <a:stretch>
            <a:fillRect/>
          </a:stretch>
        </p:blipFill>
        <p:spPr>
          <a:xfrm rot="-156165">
            <a:off x="373225" y="346725"/>
            <a:ext cx="3169349" cy="2781251"/>
          </a:xfrm>
          <a:prstGeom prst="rect">
            <a:avLst/>
          </a:prstGeom>
          <a:noFill/>
          <a:ln>
            <a:noFill/>
          </a:ln>
        </p:spPr>
      </p:pic>
      <p:pic>
        <p:nvPicPr>
          <p:cNvPr id="119" name="Shape 119"/>
          <p:cNvPicPr preferRelativeResize="0"/>
          <p:nvPr/>
        </p:nvPicPr>
        <p:blipFill>
          <a:blip r:embed="rId4">
            <a:alphaModFix/>
          </a:blip>
          <a:stretch>
            <a:fillRect/>
          </a:stretch>
        </p:blipFill>
        <p:spPr>
          <a:xfrm rot="264190">
            <a:off x="5118247" y="162700"/>
            <a:ext cx="3910624" cy="3149299"/>
          </a:xfrm>
          <a:prstGeom prst="rect">
            <a:avLst/>
          </a:prstGeom>
          <a:noFill/>
          <a:ln>
            <a:noFill/>
          </a:ln>
        </p:spPr>
      </p:pic>
    </p:spTree>
  </p:cSld>
  <p:clrMapOvr>
    <a:masterClrMapping/>
  </p:clrMapOvr>
  <p:transition spd="slow">
    <p:cut/>
  </p:transition>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23" name="Shape 123"/>
        <p:cNvGrpSpPr/>
        <p:nvPr/>
      </p:nvGrpSpPr>
      <p:grpSpPr>
        <a:xfrm>
          <a:off x="0" y="0"/>
          <a:ext cx="0" cy="0"/>
          <a:chOff x="0" y="0"/>
          <a:chExt cx="0" cy="0"/>
        </a:xfrm>
      </p:grpSpPr>
      <p:sp>
        <p:nvSpPr>
          <p:cNvPr id="124" name="Shape 124"/>
          <p:cNvSpPr txBox="1"/>
          <p:nvPr>
            <p:ph type="ctrTitle"/>
          </p:nvPr>
        </p:nvSpPr>
        <p:spPr>
          <a:xfrm>
            <a:off x="3709175" y="748750"/>
            <a:ext cx="1949400" cy="1400699"/>
          </a:xfrm>
          <a:prstGeom prst="rect">
            <a:avLst/>
          </a:prstGeom>
        </p:spPr>
        <p:txBody>
          <a:bodyPr anchorCtr="0" anchor="ctr" bIns="91425" lIns="91425" rIns="91425" tIns="91425">
            <a:noAutofit/>
          </a:bodyPr>
          <a:lstStyle/>
          <a:p>
            <a:pPr>
              <a:spcBef>
                <a:spcPts val="0"/>
              </a:spcBef>
              <a:buNone/>
            </a:pPr>
            <a:r>
              <a:rPr lang="es"/>
              <a:t>“NOT”</a:t>
            </a:r>
          </a:p>
        </p:txBody>
      </p:sp>
      <p:sp>
        <p:nvSpPr>
          <p:cNvPr id="125" name="Shape 125"/>
          <p:cNvSpPr txBox="1"/>
          <p:nvPr>
            <p:ph idx="1" type="subTitle"/>
          </p:nvPr>
        </p:nvSpPr>
        <p:spPr>
          <a:xfrm>
            <a:off x="311700" y="3890400"/>
            <a:ext cx="8520599" cy="706200"/>
          </a:xfrm>
          <a:prstGeom prst="rect">
            <a:avLst/>
          </a:prstGeom>
        </p:spPr>
        <p:txBody>
          <a:bodyPr anchorCtr="0" anchor="ctr" bIns="91425" lIns="91425" rIns="91425" tIns="91425">
            <a:noAutofit/>
          </a:bodyPr>
          <a:lstStyle/>
          <a:p>
            <a:pPr>
              <a:spcBef>
                <a:spcPts val="0"/>
              </a:spcBef>
              <a:buNone/>
            </a:pPr>
            <a:r>
              <a:t/>
            </a:r>
            <a:endParaRPr/>
          </a:p>
        </p:txBody>
      </p:sp>
      <p:pic>
        <p:nvPicPr>
          <p:cNvPr id="126" name="Shape 126"/>
          <p:cNvPicPr preferRelativeResize="0"/>
          <p:nvPr/>
        </p:nvPicPr>
        <p:blipFill>
          <a:blip r:embed="rId3">
            <a:alphaModFix/>
          </a:blip>
          <a:stretch>
            <a:fillRect/>
          </a:stretch>
        </p:blipFill>
        <p:spPr>
          <a:xfrm rot="-137276">
            <a:off x="59066" y="208014"/>
            <a:ext cx="3847567" cy="3036020"/>
          </a:xfrm>
          <a:prstGeom prst="roundRect">
            <a:avLst>
              <a:gd fmla="val 16667" name="adj"/>
            </a:avLst>
          </a:prstGeom>
          <a:noFill/>
          <a:ln>
            <a:noFill/>
          </a:ln>
        </p:spPr>
      </p:pic>
      <p:pic>
        <p:nvPicPr>
          <p:cNvPr id="127" name="Shape 127"/>
          <p:cNvPicPr preferRelativeResize="0"/>
          <p:nvPr/>
        </p:nvPicPr>
        <p:blipFill>
          <a:blip r:embed="rId4">
            <a:alphaModFix/>
          </a:blip>
          <a:stretch>
            <a:fillRect/>
          </a:stretch>
        </p:blipFill>
        <p:spPr>
          <a:xfrm rot="175268">
            <a:off x="5434268" y="217493"/>
            <a:ext cx="3420244" cy="3215674"/>
          </a:xfrm>
          <a:prstGeom prst="foldedCorner">
            <a:avLst>
              <a:gd fmla="val 16667" name="adj"/>
            </a:avLst>
          </a:prstGeom>
          <a:noFill/>
          <a:ln>
            <a:noFill/>
          </a:ln>
        </p:spPr>
      </p:pic>
    </p:spTree>
  </p:cSld>
  <p:clrMapOvr>
    <a:masterClrMapping/>
  </p:clrMapOvr>
  <p:transition spd="slow">
    <p:cut/>
  </p:transition>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31" name="Shape 131"/>
        <p:cNvGrpSpPr/>
        <p:nvPr/>
      </p:nvGrpSpPr>
      <p:grpSpPr>
        <a:xfrm>
          <a:off x="0" y="0"/>
          <a:ext cx="0" cy="0"/>
          <a:chOff x="0" y="0"/>
          <a:chExt cx="0" cy="0"/>
        </a:xfrm>
      </p:grpSpPr>
      <p:sp>
        <p:nvSpPr>
          <p:cNvPr id="132" name="Shape 132"/>
          <p:cNvSpPr txBox="1"/>
          <p:nvPr>
            <p:ph type="ctrTitle"/>
          </p:nvPr>
        </p:nvSpPr>
        <p:spPr>
          <a:xfrm>
            <a:off x="3574700" y="571425"/>
            <a:ext cx="2193300" cy="1490699"/>
          </a:xfrm>
          <a:prstGeom prst="rect">
            <a:avLst/>
          </a:prstGeom>
        </p:spPr>
        <p:txBody>
          <a:bodyPr anchorCtr="0" anchor="ctr" bIns="91425" lIns="91425" rIns="91425" tIns="91425">
            <a:noAutofit/>
          </a:bodyPr>
          <a:lstStyle/>
          <a:p>
            <a:pPr>
              <a:spcBef>
                <a:spcPts val="0"/>
              </a:spcBef>
              <a:buNone/>
            </a:pPr>
            <a:r>
              <a:rPr lang="es"/>
              <a:t>“and”</a:t>
            </a:r>
          </a:p>
        </p:txBody>
      </p:sp>
      <p:sp>
        <p:nvSpPr>
          <p:cNvPr id="133" name="Shape 133"/>
          <p:cNvSpPr txBox="1"/>
          <p:nvPr>
            <p:ph idx="1" type="subTitle"/>
          </p:nvPr>
        </p:nvSpPr>
        <p:spPr>
          <a:xfrm>
            <a:off x="311700" y="3890400"/>
            <a:ext cx="8520599" cy="706200"/>
          </a:xfrm>
          <a:prstGeom prst="rect">
            <a:avLst/>
          </a:prstGeom>
        </p:spPr>
        <p:txBody>
          <a:bodyPr anchorCtr="0" anchor="ctr" bIns="91425" lIns="91425" rIns="91425" tIns="91425">
            <a:noAutofit/>
          </a:bodyPr>
          <a:lstStyle/>
          <a:p>
            <a:pPr>
              <a:spcBef>
                <a:spcPts val="0"/>
              </a:spcBef>
              <a:buNone/>
            </a:pPr>
            <a:r>
              <a:t/>
            </a:r>
            <a:endParaRPr/>
          </a:p>
        </p:txBody>
      </p:sp>
      <p:pic>
        <p:nvPicPr>
          <p:cNvPr id="134" name="Shape 134"/>
          <p:cNvPicPr preferRelativeResize="0"/>
          <p:nvPr/>
        </p:nvPicPr>
        <p:blipFill>
          <a:blip r:embed="rId3">
            <a:alphaModFix/>
          </a:blip>
          <a:stretch>
            <a:fillRect/>
          </a:stretch>
        </p:blipFill>
        <p:spPr>
          <a:xfrm rot="-235154">
            <a:off x="171773" y="185419"/>
            <a:ext cx="3555729" cy="3153785"/>
          </a:xfrm>
          <a:prstGeom prst="rect">
            <a:avLst/>
          </a:prstGeom>
          <a:noFill/>
          <a:ln>
            <a:noFill/>
          </a:ln>
        </p:spPr>
      </p:pic>
      <p:pic>
        <p:nvPicPr>
          <p:cNvPr id="135" name="Shape 135"/>
          <p:cNvPicPr preferRelativeResize="0"/>
          <p:nvPr/>
        </p:nvPicPr>
        <p:blipFill>
          <a:blip r:embed="rId4">
            <a:alphaModFix/>
          </a:blip>
          <a:stretch>
            <a:fillRect/>
          </a:stretch>
        </p:blipFill>
        <p:spPr>
          <a:xfrm rot="144698">
            <a:off x="5635275" y="139974"/>
            <a:ext cx="3303225" cy="3098525"/>
          </a:xfrm>
          <a:prstGeom prst="rect">
            <a:avLst/>
          </a:prstGeom>
          <a:noFill/>
          <a:ln>
            <a:noFill/>
          </a:ln>
        </p:spPr>
      </p:pic>
    </p:spTree>
  </p:cSld>
  <p:clrMapOvr>
    <a:masterClrMapping/>
  </p:clrMapOvr>
  <p:transition spd="slow">
    <p:cut/>
  </p:transition>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39" name="Shape 139"/>
        <p:cNvGrpSpPr/>
        <p:nvPr/>
      </p:nvGrpSpPr>
      <p:grpSpPr>
        <a:xfrm>
          <a:off x="0" y="0"/>
          <a:ext cx="0" cy="0"/>
          <a:chOff x="0" y="0"/>
          <a:chExt cx="0" cy="0"/>
        </a:xfrm>
      </p:grpSpPr>
      <p:sp>
        <p:nvSpPr>
          <p:cNvPr id="140" name="Shape 140"/>
          <p:cNvSpPr txBox="1"/>
          <p:nvPr>
            <p:ph type="ctrTitle"/>
          </p:nvPr>
        </p:nvSpPr>
        <p:spPr>
          <a:xfrm>
            <a:off x="3692400" y="470800"/>
            <a:ext cx="1759199" cy="1199099"/>
          </a:xfrm>
          <a:prstGeom prst="rect">
            <a:avLst/>
          </a:prstGeom>
        </p:spPr>
        <p:txBody>
          <a:bodyPr anchorCtr="0" anchor="ctr" bIns="91425" lIns="91425" rIns="91425" tIns="91425">
            <a:noAutofit/>
          </a:bodyPr>
          <a:lstStyle/>
          <a:p>
            <a:pPr>
              <a:spcBef>
                <a:spcPts val="0"/>
              </a:spcBef>
              <a:buNone/>
            </a:pPr>
            <a:r>
              <a:rPr lang="es"/>
              <a:t>“OR”</a:t>
            </a:r>
          </a:p>
        </p:txBody>
      </p:sp>
      <p:sp>
        <p:nvSpPr>
          <p:cNvPr id="141" name="Shape 141"/>
          <p:cNvSpPr txBox="1"/>
          <p:nvPr>
            <p:ph idx="1" type="subTitle"/>
          </p:nvPr>
        </p:nvSpPr>
        <p:spPr>
          <a:xfrm>
            <a:off x="311700" y="3890400"/>
            <a:ext cx="8520599" cy="706200"/>
          </a:xfrm>
          <a:prstGeom prst="rect">
            <a:avLst/>
          </a:prstGeom>
        </p:spPr>
        <p:txBody>
          <a:bodyPr anchorCtr="0" anchor="ctr" bIns="91425" lIns="91425" rIns="91425" tIns="91425">
            <a:noAutofit/>
          </a:bodyPr>
          <a:lstStyle/>
          <a:p>
            <a:pPr>
              <a:spcBef>
                <a:spcPts val="0"/>
              </a:spcBef>
              <a:buNone/>
            </a:pPr>
            <a:r>
              <a:t/>
            </a:r>
            <a:endParaRPr/>
          </a:p>
        </p:txBody>
      </p:sp>
      <p:pic>
        <p:nvPicPr>
          <p:cNvPr id="142" name="Shape 142"/>
          <p:cNvPicPr preferRelativeResize="0"/>
          <p:nvPr/>
        </p:nvPicPr>
        <p:blipFill>
          <a:blip r:embed="rId3">
            <a:alphaModFix/>
          </a:blip>
          <a:stretch>
            <a:fillRect/>
          </a:stretch>
        </p:blipFill>
        <p:spPr>
          <a:xfrm rot="-150341">
            <a:off x="311700" y="134424"/>
            <a:ext cx="3184649" cy="3070574"/>
          </a:xfrm>
          <a:prstGeom prst="rect">
            <a:avLst/>
          </a:prstGeom>
          <a:noFill/>
          <a:ln>
            <a:noFill/>
          </a:ln>
        </p:spPr>
      </p:pic>
      <p:pic>
        <p:nvPicPr>
          <p:cNvPr id="143" name="Shape 143"/>
          <p:cNvPicPr preferRelativeResize="0"/>
          <p:nvPr/>
        </p:nvPicPr>
        <p:blipFill>
          <a:blip r:embed="rId4">
            <a:alphaModFix/>
          </a:blip>
          <a:stretch>
            <a:fillRect/>
          </a:stretch>
        </p:blipFill>
        <p:spPr>
          <a:xfrm rot="167103">
            <a:off x="5590815" y="232671"/>
            <a:ext cx="3169818" cy="3026956"/>
          </a:xfrm>
          <a:prstGeom prst="rect">
            <a:avLst/>
          </a:prstGeom>
          <a:noFill/>
          <a:ln>
            <a:noFill/>
          </a:ln>
        </p:spPr>
      </p:pic>
    </p:spTree>
  </p:cSld>
  <p:clrMapOvr>
    <a:masterClrMapping/>
  </p:clrMapOvr>
  <p:transition spd="slow">
    <p:cut/>
  </p:transition>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47" name="Shape 147"/>
        <p:cNvGrpSpPr/>
        <p:nvPr/>
      </p:nvGrpSpPr>
      <p:grpSpPr>
        <a:xfrm>
          <a:off x="0" y="0"/>
          <a:ext cx="0" cy="0"/>
          <a:chOff x="0" y="0"/>
          <a:chExt cx="0" cy="0"/>
        </a:xfrm>
      </p:grpSpPr>
      <p:sp>
        <p:nvSpPr>
          <p:cNvPr id="148" name="Shape 148"/>
          <p:cNvSpPr txBox="1"/>
          <p:nvPr>
            <p:ph type="ctrTitle"/>
          </p:nvPr>
        </p:nvSpPr>
        <p:spPr>
          <a:xfrm>
            <a:off x="311700" y="392150"/>
            <a:ext cx="8520599" cy="2905500"/>
          </a:xfrm>
          <a:prstGeom prst="rect">
            <a:avLst/>
          </a:prstGeom>
        </p:spPr>
        <p:txBody>
          <a:bodyPr anchorCtr="0" anchor="ctr" bIns="91425" lIns="91425" rIns="91425" tIns="91425">
            <a:noAutofit/>
          </a:bodyPr>
          <a:lstStyle/>
          <a:p>
            <a:pPr rtl="0">
              <a:spcBef>
                <a:spcPts val="0"/>
              </a:spcBef>
              <a:buNone/>
            </a:pPr>
            <a:r>
              <a:rPr lang="es" sz="1800"/>
              <a:t> </a:t>
            </a:r>
          </a:p>
          <a:p>
            <a:pPr rtl="0">
              <a:spcBef>
                <a:spcPts val="0"/>
              </a:spcBef>
              <a:buNone/>
            </a:pPr>
            <a:r>
              <a:rPr lang="es" sz="1800"/>
              <a:t>Un metabuscador es una clase de buscador que carece de base de datos propia y, en su lugar, usa las de otros buscadores y muestra una combinación de las mejores páginas que ha devuelto cada buscador. Un buscador normal recopila la información de las páginas mediante su indexación, como Google  o bien mantiene un amplio directorio temático, como Yahoo!. La definición simplista sería que un metabuscador es un buscador de buscadores. Su dificultad radica en las diferencias existentes entre unos y otros: los métodos de combinación de buscadores, el orden de los resultados, etc.</a:t>
            </a:r>
          </a:p>
          <a:p>
            <a:pPr rtl="0">
              <a:spcBef>
                <a:spcPts val="0"/>
              </a:spcBef>
              <a:buNone/>
            </a:pPr>
            <a:r>
              <a:rPr lang="es" sz="1800"/>
              <a:t> </a:t>
            </a:r>
          </a:p>
          <a:p>
            <a:pPr rtl="0">
              <a:spcBef>
                <a:spcPts val="0"/>
              </a:spcBef>
              <a:buNone/>
            </a:pPr>
            <a:r>
              <a:rPr lang="es" sz="1800"/>
              <a:t>El objetivo de los Metabuscadores es facilitar al máximo y hacer más eficiente la búsqueda de información. Esto lo hacen buscando en múltiples sitios y entregando un resumen de los artículos relevantes acerca del tema que se solicitó. Es por ello que se usan para aquellas búsquedas en las que es interesante obtener el máximo de recursos disponibles en la red. La diferencia entre ellos es la forma de buscar, los lugares en que buscan y cómo presentan la información.</a:t>
            </a:r>
          </a:p>
          <a:p>
            <a:pPr>
              <a:spcBef>
                <a:spcPts val="0"/>
              </a:spcBef>
              <a:buNone/>
            </a:pPr>
            <a:r>
              <a:t/>
            </a:r>
            <a:endParaRPr sz="1800"/>
          </a:p>
        </p:txBody>
      </p:sp>
      <p:sp>
        <p:nvSpPr>
          <p:cNvPr id="149" name="Shape 149"/>
          <p:cNvSpPr txBox="1"/>
          <p:nvPr>
            <p:ph idx="1" type="subTitle"/>
          </p:nvPr>
        </p:nvSpPr>
        <p:spPr>
          <a:xfrm>
            <a:off x="311700" y="3890400"/>
            <a:ext cx="8520599" cy="706200"/>
          </a:xfrm>
          <a:prstGeom prst="rect">
            <a:avLst/>
          </a:prstGeom>
          <a:solidFill>
            <a:srgbClr val="F8D64B">
              <a:alpha val="81150"/>
            </a:srgbClr>
          </a:solidFill>
        </p:spPr>
        <p:txBody>
          <a:bodyPr anchorCtr="0" anchor="ctr" bIns="91425" lIns="91425" rIns="91425" tIns="91425">
            <a:noAutofit/>
          </a:bodyPr>
          <a:lstStyle/>
          <a:p>
            <a:pPr>
              <a:spcBef>
                <a:spcPts val="0"/>
              </a:spcBef>
              <a:buNone/>
            </a:pPr>
            <a:r>
              <a:rPr lang="es"/>
              <a:t>¿Qué es un metabuscador?</a:t>
            </a:r>
          </a:p>
        </p:txBody>
      </p:sp>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7" name="Shape 57"/>
        <p:cNvGrpSpPr/>
        <p:nvPr/>
      </p:nvGrpSpPr>
      <p:grpSpPr>
        <a:xfrm>
          <a:off x="0" y="0"/>
          <a:ext cx="0" cy="0"/>
          <a:chOff x="0" y="0"/>
          <a:chExt cx="0" cy="0"/>
        </a:xfrm>
      </p:grpSpPr>
      <p:sp>
        <p:nvSpPr>
          <p:cNvPr id="58" name="Shape 58"/>
          <p:cNvSpPr txBox="1"/>
          <p:nvPr>
            <p:ph type="ctrTitle"/>
          </p:nvPr>
        </p:nvSpPr>
        <p:spPr>
          <a:xfrm>
            <a:off x="311700" y="392150"/>
            <a:ext cx="8520599" cy="2690399"/>
          </a:xfrm>
          <a:prstGeom prst="rect">
            <a:avLst/>
          </a:prstGeom>
        </p:spPr>
        <p:txBody>
          <a:bodyPr anchorCtr="0" anchor="ctr" bIns="91425" lIns="91425" rIns="91425" tIns="91425">
            <a:noAutofit/>
          </a:bodyPr>
          <a:lstStyle/>
          <a:p>
            <a:pPr rtl="0">
              <a:spcBef>
                <a:spcPts val="0"/>
              </a:spcBef>
              <a:buNone/>
            </a:pPr>
            <a:r>
              <a:rPr lang="es" sz="2400"/>
              <a:t>RSS, es el nuevo medio de difusión de contenidos que está revolucionando Internet. Gracias el RSS puedes acceder a la información más reciente de tus sitios favoritos sin necesidad de visitar la página de cada uno de ellos, lo que permite estar al día con todas las noticias, informaciones y tendencias que te interesan.</a:t>
            </a:r>
          </a:p>
          <a:p>
            <a:pPr>
              <a:spcBef>
                <a:spcPts val="0"/>
              </a:spcBef>
              <a:buNone/>
            </a:pPr>
            <a:r>
              <a:rPr lang="es" sz="2400"/>
              <a:t>La sigla viene del inglés "Really Simple Syndication" que literalmente quiere decir "Sindicación Realmente Simple". Hay que decir que el término "sindicación" debe interpretarse aquí como "publicación" y no como un llamado a sindicalizarse</a:t>
            </a:r>
          </a:p>
        </p:txBody>
      </p:sp>
      <p:sp>
        <p:nvSpPr>
          <p:cNvPr id="59" name="Shape 59"/>
          <p:cNvSpPr txBox="1"/>
          <p:nvPr>
            <p:ph idx="1" type="subTitle"/>
          </p:nvPr>
        </p:nvSpPr>
        <p:spPr>
          <a:xfrm>
            <a:off x="311700" y="3890400"/>
            <a:ext cx="8520599" cy="706200"/>
          </a:xfrm>
          <a:prstGeom prst="rect">
            <a:avLst/>
          </a:prstGeom>
          <a:solidFill>
            <a:srgbClr val="F8D64B">
              <a:alpha val="59620"/>
            </a:srgbClr>
          </a:solidFill>
        </p:spPr>
        <p:txBody>
          <a:bodyPr anchorCtr="0" anchor="ctr" bIns="91425" lIns="91425" rIns="91425" tIns="91425">
            <a:noAutofit/>
          </a:bodyPr>
          <a:lstStyle/>
          <a:p>
            <a:pPr>
              <a:spcBef>
                <a:spcPts val="0"/>
              </a:spcBef>
              <a:buNone/>
            </a:pPr>
            <a:r>
              <a:rPr lang="es"/>
              <a:t>¿Qué es un RSS y cómo funciona?</a:t>
            </a:r>
          </a:p>
        </p:txBody>
      </p:sp>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3" name="Shape 63"/>
        <p:cNvGrpSpPr/>
        <p:nvPr/>
      </p:nvGrpSpPr>
      <p:grpSpPr>
        <a:xfrm>
          <a:off x="0" y="0"/>
          <a:ext cx="0" cy="0"/>
          <a:chOff x="0" y="0"/>
          <a:chExt cx="0" cy="0"/>
        </a:xfrm>
      </p:grpSpPr>
      <p:sp>
        <p:nvSpPr>
          <p:cNvPr id="64" name="Shape 64"/>
          <p:cNvSpPr txBox="1"/>
          <p:nvPr>
            <p:ph type="ctrTitle"/>
          </p:nvPr>
        </p:nvSpPr>
        <p:spPr>
          <a:xfrm>
            <a:off x="311700" y="392150"/>
            <a:ext cx="8520599" cy="3378299"/>
          </a:xfrm>
          <a:prstGeom prst="rect">
            <a:avLst/>
          </a:prstGeom>
        </p:spPr>
        <p:txBody>
          <a:bodyPr anchorCtr="0" anchor="ctr" bIns="91425" lIns="91425" rIns="91425" tIns="91425">
            <a:noAutofit/>
          </a:bodyPr>
          <a:lstStyle/>
          <a:p>
            <a:pPr rtl="0" algn="l">
              <a:spcBef>
                <a:spcPts val="0"/>
              </a:spcBef>
              <a:buNone/>
            </a:pPr>
            <a:r>
              <a:rPr lang="es" sz="1800"/>
              <a:t>El proceso es bastante simple y es similar a como se revisa el correo electrónico.</a:t>
            </a:r>
          </a:p>
          <a:p>
            <a:pPr rtl="0" algn="l">
              <a:spcBef>
                <a:spcPts val="0"/>
              </a:spcBef>
              <a:buNone/>
            </a:pPr>
            <a:r>
              <a:rPr lang="es" sz="1800"/>
              <a:t> </a:t>
            </a:r>
          </a:p>
          <a:p>
            <a:pPr rtl="0" algn="l">
              <a:spcBef>
                <a:spcPts val="0"/>
              </a:spcBef>
              <a:buNone/>
            </a:pPr>
            <a:r>
              <a:rPr lang="es" sz="1800"/>
              <a:t>Debes tener instalado algún lector RSS (como FeedDemon), que es algo así como un lector de correo, pero que en vez de verificar la existencia de nuevos correos, revisa la existencia de nuevo contenido en los sitios en que te has suscrito. Puedes también ocupar algún sitio en internet (como BlogLines) que te permita hacer lo mismo (algo así como un webmail) . Los lectores RSS son también llamados "Agregadores".</a:t>
            </a:r>
          </a:p>
          <a:p>
            <a:pPr rtl="0" algn="l">
              <a:spcBef>
                <a:spcPts val="0"/>
              </a:spcBef>
              <a:buNone/>
            </a:pPr>
            <a:r>
              <a:rPr lang="es" sz="1800"/>
              <a:t>Te suscribes al "Feed RSS" del sitio que te interesa. "Feed RSS" es la dirección de internet desde donde se descargan los contenidos. Generalmente el feed está señalado con imágenes en color naranja como las que se muestran en el gráfico.</a:t>
            </a:r>
          </a:p>
          <a:p>
            <a:pPr rtl="0" algn="l">
              <a:spcBef>
                <a:spcPts val="0"/>
              </a:spcBef>
              <a:buNone/>
            </a:pPr>
            <a:r>
              <a:rPr lang="es" sz="1800"/>
              <a:t>Cuando el sitio web actualiza algún contenido (por ejemplo, una nueva noticia en un periódico virtual) entonces se actualiza el feed RSS.</a:t>
            </a:r>
          </a:p>
          <a:p>
            <a:pPr rtl="0" algn="l">
              <a:spcBef>
                <a:spcPts val="0"/>
              </a:spcBef>
              <a:buNone/>
            </a:pPr>
            <a:r>
              <a:rPr lang="es" sz="1800"/>
              <a:t>Tu lector RSS revisa el feed y te muestra los nuevos contenidos.</a:t>
            </a:r>
          </a:p>
          <a:p>
            <a:pPr rtl="0">
              <a:spcBef>
                <a:spcPts val="0"/>
              </a:spcBef>
              <a:buNone/>
            </a:pPr>
            <a:r>
              <a:t/>
            </a:r>
            <a:endParaRPr sz="1800"/>
          </a:p>
          <a:p>
            <a:pPr>
              <a:spcBef>
                <a:spcPts val="0"/>
              </a:spcBef>
              <a:buNone/>
            </a:pPr>
            <a:r>
              <a:t/>
            </a:r>
            <a:endParaRPr sz="1200"/>
          </a:p>
        </p:txBody>
      </p:sp>
      <p:pic>
        <p:nvPicPr>
          <p:cNvPr id="65" name="Shape 65"/>
          <p:cNvPicPr preferRelativeResize="0"/>
          <p:nvPr/>
        </p:nvPicPr>
        <p:blipFill>
          <a:blip r:embed="rId3">
            <a:alphaModFix/>
          </a:blip>
          <a:stretch>
            <a:fillRect/>
          </a:stretch>
        </p:blipFill>
        <p:spPr>
          <a:xfrm rot="512113">
            <a:off x="4571249" y="3106375"/>
            <a:ext cx="3839375" cy="1676974"/>
          </a:xfrm>
          <a:prstGeom prst="rect">
            <a:avLst/>
          </a:prstGeom>
          <a:noFill/>
          <a:ln>
            <a:noFill/>
          </a:ln>
        </p:spPr>
      </p:pic>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9" name="Shape 69"/>
        <p:cNvGrpSpPr/>
        <p:nvPr/>
      </p:nvGrpSpPr>
      <p:grpSpPr>
        <a:xfrm>
          <a:off x="0" y="0"/>
          <a:ext cx="0" cy="0"/>
          <a:chOff x="0" y="0"/>
          <a:chExt cx="0" cy="0"/>
        </a:xfrm>
      </p:grpSpPr>
      <p:sp>
        <p:nvSpPr>
          <p:cNvPr id="70" name="Shape 70"/>
          <p:cNvSpPr txBox="1"/>
          <p:nvPr>
            <p:ph type="ctrTitle"/>
          </p:nvPr>
        </p:nvSpPr>
        <p:spPr>
          <a:xfrm>
            <a:off x="311700" y="392150"/>
            <a:ext cx="8520599" cy="2690399"/>
          </a:xfrm>
          <a:prstGeom prst="rect">
            <a:avLst/>
          </a:prstGeom>
        </p:spPr>
        <p:txBody>
          <a:bodyPr anchorCtr="0" anchor="ctr" bIns="91425" lIns="91425" rIns="91425" tIns="91425">
            <a:noAutofit/>
          </a:bodyPr>
          <a:lstStyle/>
          <a:p>
            <a:pPr rtl="0">
              <a:spcBef>
                <a:spcPts val="0"/>
              </a:spcBef>
              <a:buNone/>
            </a:pPr>
            <a:r>
              <a:rPr lang="es" sz="1800"/>
              <a:t>Un podcast es una publicación digital periódica en serie, ya sea en audio o en video, y que normalmente se puede descargar de Internet a través de una sindicación web.</a:t>
            </a:r>
          </a:p>
          <a:p>
            <a:pPr rtl="0">
              <a:spcBef>
                <a:spcPts val="0"/>
              </a:spcBef>
              <a:buNone/>
            </a:pPr>
            <a:r>
              <a:rPr lang="es" sz="1800"/>
              <a:t>Es un medio de comunicación que consiste en la distribución de audio y video por Internet. Lo puedes escuchar en tu computadora o, mediante un formato de suscripción gratuita, en un dispositivo portátil</a:t>
            </a:r>
          </a:p>
          <a:p>
            <a:pPr rtl="0">
              <a:spcBef>
                <a:spcPts val="0"/>
              </a:spcBef>
              <a:buNone/>
            </a:pPr>
            <a:r>
              <a:t/>
            </a:r>
            <a:endParaRPr sz="1800"/>
          </a:p>
          <a:p>
            <a:pPr indent="-342900" lvl="0" marL="457200" rtl="0">
              <a:spcBef>
                <a:spcPts val="0"/>
              </a:spcBef>
              <a:buSzPct val="100000"/>
              <a:buChar char="●"/>
            </a:pPr>
            <a:r>
              <a:rPr lang="es" sz="1800"/>
              <a:t>Son de gran utilidad en habilidades audibles.</a:t>
            </a:r>
          </a:p>
          <a:p>
            <a:pPr indent="-342900" lvl="0" marL="457200" rtl="0">
              <a:spcBef>
                <a:spcPts val="0"/>
              </a:spcBef>
              <a:buSzPct val="100000"/>
              <a:buChar char="●"/>
            </a:pPr>
            <a:r>
              <a:rPr lang="es" sz="1800"/>
              <a:t>Se pueden crear series de podcast que expliquen conceptos básicos de la materia</a:t>
            </a:r>
          </a:p>
          <a:p>
            <a:pPr indent="-342900" lvl="0" marL="457200" rtl="0">
              <a:spcBef>
                <a:spcPts val="0"/>
              </a:spcBef>
              <a:buSzPct val="100000"/>
              <a:buChar char="●"/>
            </a:pPr>
            <a:r>
              <a:rPr lang="es" sz="1800"/>
              <a:t>Se pueden utilizar como material de repaso, para refuerzo educativo</a:t>
            </a:r>
          </a:p>
          <a:p>
            <a:pPr indent="-342900" lvl="0" marL="457200" rtl="0">
              <a:spcBef>
                <a:spcPts val="0"/>
              </a:spcBef>
              <a:buSzPct val="100000"/>
              <a:buChar char="●"/>
            </a:pPr>
            <a:r>
              <a:rPr lang="es" sz="1800"/>
              <a:t>audiolibros</a:t>
            </a:r>
          </a:p>
          <a:p>
            <a:pPr indent="-342900" lvl="0" marL="457200" rtl="0">
              <a:spcBef>
                <a:spcPts val="0"/>
              </a:spcBef>
              <a:buSzPct val="100000"/>
              <a:buChar char="●"/>
            </a:pPr>
            <a:r>
              <a:rPr lang="es" sz="1800"/>
              <a:t>la biblioteca siempre está disponible en internet.</a:t>
            </a:r>
          </a:p>
          <a:p>
            <a:pPr>
              <a:spcBef>
                <a:spcPts val="0"/>
              </a:spcBef>
              <a:buNone/>
            </a:pPr>
            <a:r>
              <a:t/>
            </a:r>
            <a:endParaRPr sz="1800"/>
          </a:p>
        </p:txBody>
      </p:sp>
      <p:sp>
        <p:nvSpPr>
          <p:cNvPr id="71" name="Shape 71"/>
          <p:cNvSpPr txBox="1"/>
          <p:nvPr>
            <p:ph idx="1" type="subTitle"/>
          </p:nvPr>
        </p:nvSpPr>
        <p:spPr>
          <a:xfrm>
            <a:off x="311700" y="3890400"/>
            <a:ext cx="8520599" cy="706200"/>
          </a:xfrm>
          <a:prstGeom prst="rect">
            <a:avLst/>
          </a:prstGeom>
          <a:solidFill>
            <a:srgbClr val="F8D64B">
              <a:alpha val="81150"/>
            </a:srgbClr>
          </a:solidFill>
        </p:spPr>
        <p:txBody>
          <a:bodyPr anchorCtr="0" anchor="ctr" bIns="91425" lIns="91425" rIns="91425" tIns="91425">
            <a:noAutofit/>
          </a:bodyPr>
          <a:lstStyle/>
          <a:p>
            <a:pPr>
              <a:spcBef>
                <a:spcPts val="0"/>
              </a:spcBef>
              <a:buNone/>
            </a:pPr>
            <a:r>
              <a:rPr lang="es"/>
              <a:t>¿Qué es un podcast?¿Y cuál es su utilidad educativa?</a:t>
            </a:r>
          </a:p>
        </p:txBody>
      </p:sp>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5" name="Shape 75"/>
        <p:cNvGrpSpPr/>
        <p:nvPr/>
      </p:nvGrpSpPr>
      <p:grpSpPr>
        <a:xfrm>
          <a:off x="0" y="0"/>
          <a:ext cx="0" cy="0"/>
          <a:chOff x="0" y="0"/>
          <a:chExt cx="0" cy="0"/>
        </a:xfrm>
      </p:grpSpPr>
      <p:sp>
        <p:nvSpPr>
          <p:cNvPr id="76" name="Shape 76"/>
          <p:cNvSpPr txBox="1"/>
          <p:nvPr>
            <p:ph type="ctrTitle"/>
          </p:nvPr>
        </p:nvSpPr>
        <p:spPr>
          <a:xfrm>
            <a:off x="3494175" y="1914675"/>
            <a:ext cx="5784299" cy="2052599"/>
          </a:xfrm>
          <a:prstGeom prst="rect">
            <a:avLst/>
          </a:prstGeom>
        </p:spPr>
        <p:txBody>
          <a:bodyPr anchorCtr="0" anchor="ctr" bIns="91425" lIns="91425" rIns="91425" tIns="91425">
            <a:noAutofit/>
          </a:bodyPr>
          <a:lstStyle/>
          <a:p>
            <a:pPr>
              <a:spcBef>
                <a:spcPts val="0"/>
              </a:spcBef>
              <a:buNone/>
            </a:pPr>
            <a:r>
              <a:rPr lang="es"/>
              <a:t>rss</a:t>
            </a:r>
          </a:p>
        </p:txBody>
      </p:sp>
      <p:sp>
        <p:nvSpPr>
          <p:cNvPr id="77" name="Shape 77"/>
          <p:cNvSpPr txBox="1"/>
          <p:nvPr>
            <p:ph idx="1" type="subTitle"/>
          </p:nvPr>
        </p:nvSpPr>
        <p:spPr>
          <a:xfrm>
            <a:off x="311700" y="3890400"/>
            <a:ext cx="8520599" cy="706200"/>
          </a:xfrm>
          <a:prstGeom prst="rect">
            <a:avLst/>
          </a:prstGeom>
          <a:solidFill>
            <a:srgbClr val="F8D64B">
              <a:alpha val="81150"/>
            </a:srgbClr>
          </a:solidFill>
        </p:spPr>
        <p:txBody>
          <a:bodyPr anchorCtr="0" anchor="ctr" bIns="91425" lIns="91425" rIns="91425" tIns="91425">
            <a:noAutofit/>
          </a:bodyPr>
          <a:lstStyle/>
          <a:p>
            <a:pPr>
              <a:spcBef>
                <a:spcPts val="0"/>
              </a:spcBef>
              <a:buNone/>
            </a:pPr>
            <a:r>
              <a:rPr lang="es"/>
              <a:t>Ejemplifica cada una de las búsquedas y sus resultados</a:t>
            </a:r>
          </a:p>
        </p:txBody>
      </p:sp>
      <p:pic>
        <p:nvPicPr>
          <p:cNvPr id="78" name="Shape 78"/>
          <p:cNvPicPr preferRelativeResize="0"/>
          <p:nvPr/>
        </p:nvPicPr>
        <p:blipFill>
          <a:blip r:embed="rId3">
            <a:alphaModFix/>
          </a:blip>
          <a:stretch>
            <a:fillRect/>
          </a:stretch>
        </p:blipFill>
        <p:spPr>
          <a:xfrm rot="-199253">
            <a:off x="9985" y="872571"/>
            <a:ext cx="4339887" cy="2421473"/>
          </a:xfrm>
          <a:prstGeom prst="bevel">
            <a:avLst>
              <a:gd fmla="val 12500" name="adj"/>
            </a:avLst>
          </a:prstGeom>
          <a:noFill/>
          <a:ln>
            <a:noFill/>
          </a:ln>
        </p:spPr>
      </p:pic>
      <p:pic>
        <p:nvPicPr>
          <p:cNvPr id="79" name="Shape 79"/>
          <p:cNvPicPr preferRelativeResize="0"/>
          <p:nvPr/>
        </p:nvPicPr>
        <p:blipFill rotWithShape="1">
          <a:blip r:embed="rId4">
            <a:alphaModFix/>
          </a:blip>
          <a:srcRect b="12111" l="0" r="0" t="-3102"/>
          <a:stretch/>
        </p:blipFill>
        <p:spPr>
          <a:xfrm rot="237304">
            <a:off x="4471152" y="352661"/>
            <a:ext cx="4549534" cy="1742956"/>
          </a:xfrm>
          <a:prstGeom prst="foldedCorner">
            <a:avLst>
              <a:gd fmla="val 16667" name="adj"/>
            </a:avLst>
          </a:prstGeom>
          <a:noFill/>
          <a:ln>
            <a:noFill/>
          </a:ln>
        </p:spPr>
      </p:pic>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3" name="Shape 83"/>
        <p:cNvGrpSpPr/>
        <p:nvPr/>
      </p:nvGrpSpPr>
      <p:grpSpPr>
        <a:xfrm>
          <a:off x="0" y="0"/>
          <a:ext cx="0" cy="0"/>
          <a:chOff x="0" y="0"/>
          <a:chExt cx="0" cy="0"/>
        </a:xfrm>
      </p:grpSpPr>
      <p:sp>
        <p:nvSpPr>
          <p:cNvPr id="84" name="Shape 84"/>
          <p:cNvSpPr txBox="1"/>
          <p:nvPr>
            <p:ph type="ctrTitle"/>
          </p:nvPr>
        </p:nvSpPr>
        <p:spPr>
          <a:xfrm>
            <a:off x="3494175" y="1914675"/>
            <a:ext cx="5784299" cy="2052599"/>
          </a:xfrm>
          <a:prstGeom prst="rect">
            <a:avLst/>
          </a:prstGeom>
        </p:spPr>
        <p:txBody>
          <a:bodyPr anchorCtr="0" anchor="ctr" bIns="91425" lIns="91425" rIns="91425" tIns="91425">
            <a:noAutofit/>
          </a:bodyPr>
          <a:lstStyle/>
          <a:p>
            <a:pPr lvl="0" rtl="0">
              <a:spcBef>
                <a:spcPts val="0"/>
              </a:spcBef>
              <a:buNone/>
            </a:pPr>
            <a:r>
              <a:rPr lang="es"/>
              <a:t>podcast</a:t>
            </a:r>
          </a:p>
        </p:txBody>
      </p:sp>
      <p:sp>
        <p:nvSpPr>
          <p:cNvPr id="85" name="Shape 85"/>
          <p:cNvSpPr txBox="1"/>
          <p:nvPr>
            <p:ph idx="1" type="subTitle"/>
          </p:nvPr>
        </p:nvSpPr>
        <p:spPr>
          <a:xfrm>
            <a:off x="311700" y="3890400"/>
            <a:ext cx="8520599" cy="706200"/>
          </a:xfrm>
          <a:prstGeom prst="rect">
            <a:avLst/>
          </a:prstGeom>
          <a:solidFill>
            <a:srgbClr val="F8D64B">
              <a:alpha val="81150"/>
            </a:srgbClr>
          </a:solidFill>
        </p:spPr>
        <p:txBody>
          <a:bodyPr anchorCtr="0" anchor="ctr" bIns="91425" lIns="91425" rIns="91425" tIns="91425">
            <a:noAutofit/>
          </a:bodyPr>
          <a:lstStyle/>
          <a:p>
            <a:pPr lvl="0" rtl="0">
              <a:spcBef>
                <a:spcPts val="0"/>
              </a:spcBef>
              <a:buNone/>
            </a:pPr>
            <a:r>
              <a:rPr lang="es"/>
              <a:t>Ejemplifica cada una de las búsquedas y sus resultados</a:t>
            </a:r>
          </a:p>
        </p:txBody>
      </p:sp>
      <p:pic>
        <p:nvPicPr>
          <p:cNvPr id="86" name="Shape 86"/>
          <p:cNvPicPr preferRelativeResize="0"/>
          <p:nvPr/>
        </p:nvPicPr>
        <p:blipFill>
          <a:blip r:embed="rId3">
            <a:alphaModFix/>
          </a:blip>
          <a:stretch>
            <a:fillRect/>
          </a:stretch>
        </p:blipFill>
        <p:spPr>
          <a:xfrm rot="-185426">
            <a:off x="498680" y="780660"/>
            <a:ext cx="3327639" cy="2305580"/>
          </a:xfrm>
          <a:prstGeom prst="roundRect">
            <a:avLst>
              <a:gd fmla="val 16667" name="adj"/>
            </a:avLst>
          </a:prstGeom>
          <a:noFill/>
          <a:ln>
            <a:noFill/>
          </a:ln>
        </p:spPr>
      </p:pic>
      <p:pic>
        <p:nvPicPr>
          <p:cNvPr id="87" name="Shape 87"/>
          <p:cNvPicPr preferRelativeResize="0"/>
          <p:nvPr/>
        </p:nvPicPr>
        <p:blipFill>
          <a:blip r:embed="rId4">
            <a:alphaModFix/>
          </a:blip>
          <a:stretch>
            <a:fillRect/>
          </a:stretch>
        </p:blipFill>
        <p:spPr>
          <a:xfrm>
            <a:off x="5005473" y="563275"/>
            <a:ext cx="2761713" cy="1812374"/>
          </a:xfrm>
          <a:prstGeom prst="rect">
            <a:avLst/>
          </a:prstGeom>
          <a:noFill/>
          <a:ln>
            <a:noFill/>
          </a:ln>
        </p:spPr>
      </p:pic>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1" name="Shape 91"/>
        <p:cNvGrpSpPr/>
        <p:nvPr/>
      </p:nvGrpSpPr>
      <p:grpSpPr>
        <a:xfrm>
          <a:off x="0" y="0"/>
          <a:ext cx="0" cy="0"/>
          <a:chOff x="0" y="0"/>
          <a:chExt cx="0" cy="0"/>
        </a:xfrm>
      </p:grpSpPr>
      <p:sp>
        <p:nvSpPr>
          <p:cNvPr id="92" name="Shape 92"/>
          <p:cNvSpPr txBox="1"/>
          <p:nvPr>
            <p:ph type="ctrTitle"/>
          </p:nvPr>
        </p:nvSpPr>
        <p:spPr>
          <a:xfrm>
            <a:off x="3894200" y="562750"/>
            <a:ext cx="1654500" cy="799200"/>
          </a:xfrm>
          <a:prstGeom prst="rect">
            <a:avLst/>
          </a:prstGeom>
        </p:spPr>
        <p:txBody>
          <a:bodyPr anchorCtr="0" anchor="ctr" bIns="91425" lIns="91425" rIns="91425" tIns="91425">
            <a:noAutofit/>
          </a:bodyPr>
          <a:lstStyle/>
          <a:p>
            <a:pPr>
              <a:spcBef>
                <a:spcPts val="0"/>
              </a:spcBef>
              <a:buNone/>
            </a:pPr>
            <a:r>
              <a:rPr lang="es"/>
              <a:t>“ ”</a:t>
            </a:r>
          </a:p>
        </p:txBody>
      </p:sp>
      <p:sp>
        <p:nvSpPr>
          <p:cNvPr id="93" name="Shape 93"/>
          <p:cNvSpPr txBox="1"/>
          <p:nvPr>
            <p:ph idx="1" type="subTitle"/>
          </p:nvPr>
        </p:nvSpPr>
        <p:spPr>
          <a:xfrm>
            <a:off x="311700" y="3890400"/>
            <a:ext cx="8520599" cy="706200"/>
          </a:xfrm>
          <a:prstGeom prst="rect">
            <a:avLst/>
          </a:prstGeom>
        </p:spPr>
        <p:txBody>
          <a:bodyPr anchorCtr="0" anchor="ctr" bIns="91425" lIns="91425" rIns="91425" tIns="91425">
            <a:noAutofit/>
          </a:bodyPr>
          <a:lstStyle/>
          <a:p>
            <a:pPr>
              <a:spcBef>
                <a:spcPts val="0"/>
              </a:spcBef>
              <a:buNone/>
            </a:pPr>
            <a:r>
              <a:t/>
            </a:r>
            <a:endParaRPr/>
          </a:p>
        </p:txBody>
      </p:sp>
      <p:pic>
        <p:nvPicPr>
          <p:cNvPr id="94" name="Shape 94"/>
          <p:cNvPicPr preferRelativeResize="0"/>
          <p:nvPr/>
        </p:nvPicPr>
        <p:blipFill>
          <a:blip r:embed="rId3">
            <a:alphaModFix/>
          </a:blip>
          <a:stretch>
            <a:fillRect/>
          </a:stretch>
        </p:blipFill>
        <p:spPr>
          <a:xfrm rot="155098">
            <a:off x="5274490" y="178541"/>
            <a:ext cx="3670919" cy="2878742"/>
          </a:xfrm>
          <a:prstGeom prst="rect">
            <a:avLst/>
          </a:prstGeom>
          <a:noFill/>
          <a:ln>
            <a:noFill/>
          </a:ln>
        </p:spPr>
      </p:pic>
      <p:pic>
        <p:nvPicPr>
          <p:cNvPr id="95" name="Shape 95"/>
          <p:cNvPicPr preferRelativeResize="0"/>
          <p:nvPr/>
        </p:nvPicPr>
        <p:blipFill>
          <a:blip r:embed="rId4">
            <a:alphaModFix/>
          </a:blip>
          <a:stretch>
            <a:fillRect/>
          </a:stretch>
        </p:blipFill>
        <p:spPr>
          <a:xfrm rot="-206241">
            <a:off x="182488" y="211359"/>
            <a:ext cx="3897048" cy="2988581"/>
          </a:xfrm>
          <a:prstGeom prst="rect">
            <a:avLst/>
          </a:prstGeom>
          <a:noFill/>
          <a:ln>
            <a:noFill/>
          </a:ln>
        </p:spPr>
      </p:pic>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9" name="Shape 99"/>
        <p:cNvGrpSpPr/>
        <p:nvPr/>
      </p:nvGrpSpPr>
      <p:grpSpPr>
        <a:xfrm>
          <a:off x="0" y="0"/>
          <a:ext cx="0" cy="0"/>
          <a:chOff x="0" y="0"/>
          <a:chExt cx="0" cy="0"/>
        </a:xfrm>
      </p:grpSpPr>
      <p:sp>
        <p:nvSpPr>
          <p:cNvPr id="100" name="Shape 100"/>
          <p:cNvSpPr txBox="1"/>
          <p:nvPr>
            <p:ph type="ctrTitle"/>
          </p:nvPr>
        </p:nvSpPr>
        <p:spPr>
          <a:xfrm>
            <a:off x="2026650" y="369625"/>
            <a:ext cx="5090700" cy="1903799"/>
          </a:xfrm>
          <a:prstGeom prst="rect">
            <a:avLst/>
          </a:prstGeom>
        </p:spPr>
        <p:txBody>
          <a:bodyPr anchorCtr="0" anchor="ctr" bIns="91425" lIns="91425" rIns="91425" tIns="91425">
            <a:noAutofit/>
          </a:bodyPr>
          <a:lstStyle/>
          <a:p>
            <a:pPr>
              <a:spcBef>
                <a:spcPts val="0"/>
              </a:spcBef>
              <a:buNone/>
            </a:pPr>
            <a:r>
              <a:rPr lang="es"/>
              <a:t>“+”</a:t>
            </a:r>
          </a:p>
        </p:txBody>
      </p:sp>
      <p:sp>
        <p:nvSpPr>
          <p:cNvPr id="101" name="Shape 101"/>
          <p:cNvSpPr txBox="1"/>
          <p:nvPr>
            <p:ph idx="1" type="subTitle"/>
          </p:nvPr>
        </p:nvSpPr>
        <p:spPr>
          <a:xfrm>
            <a:off x="311700" y="3890400"/>
            <a:ext cx="8520599" cy="706200"/>
          </a:xfrm>
          <a:prstGeom prst="rect">
            <a:avLst/>
          </a:prstGeom>
        </p:spPr>
        <p:txBody>
          <a:bodyPr anchorCtr="0" anchor="ctr" bIns="91425" lIns="91425" rIns="91425" tIns="91425">
            <a:noAutofit/>
          </a:bodyPr>
          <a:lstStyle/>
          <a:p>
            <a:pPr>
              <a:spcBef>
                <a:spcPts val="0"/>
              </a:spcBef>
              <a:buNone/>
            </a:pPr>
            <a:r>
              <a:t/>
            </a:r>
            <a:endParaRPr/>
          </a:p>
        </p:txBody>
      </p:sp>
      <p:pic>
        <p:nvPicPr>
          <p:cNvPr id="102" name="Shape 102"/>
          <p:cNvPicPr preferRelativeResize="0"/>
          <p:nvPr/>
        </p:nvPicPr>
        <p:blipFill>
          <a:blip r:embed="rId3">
            <a:alphaModFix/>
          </a:blip>
          <a:stretch>
            <a:fillRect/>
          </a:stretch>
        </p:blipFill>
        <p:spPr>
          <a:xfrm rot="-227712">
            <a:off x="311703" y="392150"/>
            <a:ext cx="3582348" cy="2824974"/>
          </a:xfrm>
          <a:prstGeom prst="rect">
            <a:avLst/>
          </a:prstGeom>
          <a:noFill/>
          <a:ln>
            <a:noFill/>
          </a:ln>
        </p:spPr>
      </p:pic>
      <p:pic>
        <p:nvPicPr>
          <p:cNvPr id="103" name="Shape 103"/>
          <p:cNvPicPr preferRelativeResize="0"/>
          <p:nvPr/>
        </p:nvPicPr>
        <p:blipFill>
          <a:blip r:embed="rId4">
            <a:alphaModFix/>
          </a:blip>
          <a:stretch>
            <a:fillRect/>
          </a:stretch>
        </p:blipFill>
        <p:spPr>
          <a:xfrm rot="157255">
            <a:off x="5063286" y="275375"/>
            <a:ext cx="3968488" cy="2941749"/>
          </a:xfrm>
          <a:prstGeom prst="rect">
            <a:avLst/>
          </a:prstGeom>
          <a:noFill/>
          <a:ln>
            <a:noFill/>
          </a:ln>
        </p:spPr>
      </p:pic>
    </p:spTree>
  </p:cSld>
  <p:clrMapOvr>
    <a:masterClrMapping/>
  </p:clrMapOvr>
  <p:transition spd="slow">
    <p:cut/>
  </p:transition>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07" name="Shape 107"/>
        <p:cNvGrpSpPr/>
        <p:nvPr/>
      </p:nvGrpSpPr>
      <p:grpSpPr>
        <a:xfrm>
          <a:off x="0" y="0"/>
          <a:ext cx="0" cy="0"/>
          <a:chOff x="0" y="0"/>
          <a:chExt cx="0" cy="0"/>
        </a:xfrm>
      </p:grpSpPr>
      <p:sp>
        <p:nvSpPr>
          <p:cNvPr id="108" name="Shape 108"/>
          <p:cNvSpPr txBox="1"/>
          <p:nvPr>
            <p:ph type="ctrTitle"/>
          </p:nvPr>
        </p:nvSpPr>
        <p:spPr>
          <a:xfrm>
            <a:off x="2802450" y="358375"/>
            <a:ext cx="3792899" cy="1566299"/>
          </a:xfrm>
          <a:prstGeom prst="rect">
            <a:avLst/>
          </a:prstGeom>
        </p:spPr>
        <p:txBody>
          <a:bodyPr anchorCtr="0" anchor="ctr" bIns="91425" lIns="91425" rIns="91425" tIns="91425">
            <a:noAutofit/>
          </a:bodyPr>
          <a:lstStyle/>
          <a:p>
            <a:pPr>
              <a:spcBef>
                <a:spcPts val="0"/>
              </a:spcBef>
              <a:buNone/>
            </a:pPr>
            <a:r>
              <a:rPr lang="es"/>
              <a:t>“-”</a:t>
            </a:r>
          </a:p>
        </p:txBody>
      </p:sp>
      <p:sp>
        <p:nvSpPr>
          <p:cNvPr id="109" name="Shape 109"/>
          <p:cNvSpPr txBox="1"/>
          <p:nvPr>
            <p:ph idx="1" type="subTitle"/>
          </p:nvPr>
        </p:nvSpPr>
        <p:spPr>
          <a:xfrm>
            <a:off x="311700" y="3890400"/>
            <a:ext cx="8520599" cy="706200"/>
          </a:xfrm>
          <a:prstGeom prst="rect">
            <a:avLst/>
          </a:prstGeom>
        </p:spPr>
        <p:txBody>
          <a:bodyPr anchorCtr="0" anchor="ctr" bIns="91425" lIns="91425" rIns="91425" tIns="91425">
            <a:noAutofit/>
          </a:bodyPr>
          <a:lstStyle/>
          <a:p>
            <a:pPr>
              <a:spcBef>
                <a:spcPts val="0"/>
              </a:spcBef>
              <a:buNone/>
            </a:pPr>
            <a:r>
              <a:t/>
            </a:r>
            <a:endParaRPr/>
          </a:p>
        </p:txBody>
      </p:sp>
      <p:pic>
        <p:nvPicPr>
          <p:cNvPr id="110" name="Shape 110"/>
          <p:cNvPicPr preferRelativeResize="0"/>
          <p:nvPr/>
        </p:nvPicPr>
        <p:blipFill>
          <a:blip r:embed="rId3">
            <a:alphaModFix/>
          </a:blip>
          <a:stretch>
            <a:fillRect/>
          </a:stretch>
        </p:blipFill>
        <p:spPr>
          <a:xfrm rot="-232499">
            <a:off x="221650" y="235796"/>
            <a:ext cx="3904073" cy="3003129"/>
          </a:xfrm>
          <a:prstGeom prst="rect">
            <a:avLst/>
          </a:prstGeom>
          <a:noFill/>
          <a:ln>
            <a:noFill/>
          </a:ln>
        </p:spPr>
      </p:pic>
      <p:pic>
        <p:nvPicPr>
          <p:cNvPr id="111" name="Shape 111"/>
          <p:cNvPicPr preferRelativeResize="0"/>
          <p:nvPr/>
        </p:nvPicPr>
        <p:blipFill>
          <a:blip r:embed="rId4">
            <a:alphaModFix/>
          </a:blip>
          <a:stretch>
            <a:fillRect/>
          </a:stretch>
        </p:blipFill>
        <p:spPr>
          <a:xfrm rot="124190">
            <a:off x="5160851" y="123462"/>
            <a:ext cx="3815244" cy="3175926"/>
          </a:xfrm>
          <a:prstGeom prst="rect">
            <a:avLst/>
          </a:prstGeom>
          <a:noFill/>
          <a:ln>
            <a:noFill/>
          </a:ln>
        </p:spPr>
      </p:pic>
    </p:spTree>
  </p:cSld>
  <p:clrMapOvr>
    <a:masterClrMapping/>
  </p:clrMapOvr>
  <p:transition spd="slow">
    <p:cut/>
  </p:transition>
</p:sld>
</file>

<file path=ppt/theme/theme1.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beach-day">
  <a:themeElements>
    <a:clrScheme name="Beach Day">
      <a:dk1>
        <a:srgbClr val="00FDC8"/>
      </a:dk1>
      <a:lt1>
        <a:srgbClr val="FFFFFF"/>
      </a:lt1>
      <a:dk2>
        <a:srgbClr val="666666"/>
      </a:dk2>
      <a:lt2>
        <a:srgbClr val="EEEEEE"/>
      </a:lt2>
      <a:accent1>
        <a:srgbClr val="212121"/>
      </a:accent1>
      <a:accent2>
        <a:srgbClr val="455A64"/>
      </a:accent2>
      <a:accent3>
        <a:srgbClr val="78909C"/>
      </a:accent3>
      <a:accent4>
        <a:srgbClr val="7C7CE0"/>
      </a:accent4>
      <a:accent5>
        <a:srgbClr val="DB4437"/>
      </a:accent5>
      <a:accent6>
        <a:srgbClr val="F6CD4C"/>
      </a:accent6>
      <a:hlink>
        <a:srgbClr val="DB4437"/>
      </a:hlink>
      <a:folHlink>
        <a:srgbClr val="DB443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